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60" r:id="rId5"/>
  </p:sldMasterIdLst>
  <p:notesMasterIdLst>
    <p:notesMasterId r:id="rId10"/>
  </p:notesMasterIdLst>
  <p:handoutMasterIdLst>
    <p:handoutMasterId r:id="rId11"/>
  </p:handoutMasterIdLst>
  <p:sldIdLst>
    <p:sldId id="333" r:id="rId6"/>
    <p:sldId id="311" r:id="rId7"/>
    <p:sldId id="345" r:id="rId8"/>
    <p:sldId id="295" r:id="rId9"/>
  </p:sldIdLst>
  <p:sldSz cx="18291175" cy="102885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" userDrawn="1">
          <p15:clr>
            <a:srgbClr val="A4A3A4"/>
          </p15:clr>
        </p15:guide>
        <p15:guide id="2" pos="57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598"/>
    <a:srgbClr val="4C74F5"/>
    <a:srgbClr val="E5EBF8"/>
    <a:srgbClr val="B4D5FC"/>
    <a:srgbClr val="FFFFFF"/>
    <a:srgbClr val="B98C63"/>
    <a:srgbClr val="091A5A"/>
    <a:srgbClr val="031B5E"/>
    <a:srgbClr val="1C2599"/>
    <a:srgbClr val="0F1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94100-1B90-D8C9-15DE-58BBE6DE0070}" v="11" dt="2026-03-20T12:59:07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2" autoAdjust="0"/>
    <p:restoredTop sz="94701" autoAdjust="0"/>
  </p:normalViewPr>
  <p:slideViewPr>
    <p:cSldViewPr snapToGrid="0">
      <p:cViewPr varScale="1">
        <p:scale>
          <a:sx n="70" d="100"/>
          <a:sy n="70" d="100"/>
        </p:scale>
        <p:origin x="708" y="84"/>
      </p:cViewPr>
      <p:guideLst>
        <p:guide orient="horz" pos="281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00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23CA0C7A-5E14-4658-A5C2-F805AD7F96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9B5E390-64BA-419A-9193-2C323B5A83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D1B4-6667-43CC-93F0-C68EB3FC8C64}" type="datetimeFigureOut">
              <a:rPr lang="lt-LT" smtClean="0"/>
              <a:t>2026-03-20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E56508BE-084F-4313-ADA0-5DC5AEB6A3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96591AB-297E-41F5-BD3D-316A31B02E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ABB5-2737-495D-8DE7-BFD7E9224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27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1DD0E-EC99-47F3-9C06-1E31EE42CDAB}" type="datetimeFigureOut">
              <a:rPr lang="lt-LT" smtClean="0"/>
              <a:t>2026-03-20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F769-5B3F-496C-B5EB-FF8A11C8EBB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985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.1">
    <p:bg>
      <p:bgPr>
        <a:solidFill>
          <a:srgbClr val="0D0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C8248F33-3506-4A17-9575-A77FFB801470}"/>
              </a:ext>
            </a:extLst>
          </p:cNvPr>
          <p:cNvSpPr/>
          <p:nvPr userDrawn="1"/>
        </p:nvSpPr>
        <p:spPr>
          <a:xfrm>
            <a:off x="3175" y="0"/>
            <a:ext cx="18288000" cy="10287000"/>
          </a:xfrm>
          <a:prstGeom prst="rect">
            <a:avLst/>
          </a:prstGeom>
          <a:solidFill>
            <a:srgbClr val="0D0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" name="Grafinis elementas 2">
            <a:extLst>
              <a:ext uri="{FF2B5EF4-FFF2-40B4-BE49-F238E27FC236}">
                <a16:creationId xmlns:a16="http://schemas.microsoft.com/office/drawing/2014/main" id="{845DAC5E-2211-4D4F-9C49-1C866BB13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970"/>
          <a:stretch/>
        </p:blipFill>
        <p:spPr>
          <a:xfrm>
            <a:off x="9504218" y="1588"/>
            <a:ext cx="8783782" cy="10287000"/>
          </a:xfrm>
          <a:prstGeom prst="rect">
            <a:avLst/>
          </a:prstGeom>
        </p:spPr>
      </p:pic>
      <p:pic>
        <p:nvPicPr>
          <p:cNvPr id="8" name="Paveikslėlis 7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5D5E20F0-7C26-44F3-84A8-2A4FF861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583385"/>
            <a:ext cx="2148356" cy="1025352"/>
          </a:xfrm>
          <a:prstGeom prst="rect">
            <a:avLst/>
          </a:prstGeom>
        </p:spPr>
      </p:pic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946E09A1-BDE1-4217-86D3-6E8B2963E3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7128" y="7556500"/>
            <a:ext cx="8756749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Vardas Pavardė</a:t>
            </a:r>
          </a:p>
          <a:p>
            <a:pPr lvl="0"/>
            <a:r>
              <a:rPr lang="lt-LT" dirty="0"/>
              <a:t>X departamentas Y skyrius</a:t>
            </a:r>
          </a:p>
        </p:txBody>
      </p:sp>
      <p:sp>
        <p:nvSpPr>
          <p:cNvPr id="10" name="Teksto vietos rezervavimo ženklas 3">
            <a:extLst>
              <a:ext uri="{FF2B5EF4-FFF2-40B4-BE49-F238E27FC236}">
                <a16:creationId xmlns:a16="http://schemas.microsoft.com/office/drawing/2014/main" id="{65DFAD52-C6AF-423C-BB4A-C75C411F460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7128" y="3203120"/>
            <a:ext cx="8753573" cy="370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Ilgas pranešimo pavadinimas</a:t>
            </a:r>
          </a:p>
        </p:txBody>
      </p:sp>
    </p:spTree>
    <p:extLst>
      <p:ext uri="{BB962C8B-B14F-4D97-AF65-F5344CB8AC3E}">
        <p14:creationId xmlns:p14="http://schemas.microsoft.com/office/powerpoint/2010/main" val="175928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1.1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>
            <a:extLst>
              <a:ext uri="{FF2B5EF4-FFF2-40B4-BE49-F238E27FC236}">
                <a16:creationId xmlns:a16="http://schemas.microsoft.com/office/drawing/2014/main" id="{662A046A-A2F5-46EB-A9CE-DCB5298FF545}"/>
              </a:ext>
            </a:extLst>
          </p:cNvPr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091A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" name="Grafinis elementas 1">
            <a:extLst>
              <a:ext uri="{FF2B5EF4-FFF2-40B4-BE49-F238E27FC236}">
                <a16:creationId xmlns:a16="http://schemas.microsoft.com/office/drawing/2014/main" id="{85959D32-36D0-45CB-AA07-1A5AAF92D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913" t="8625" r="26112" b="16804"/>
          <a:stretch/>
        </p:blipFill>
        <p:spPr>
          <a:xfrm>
            <a:off x="10377054" y="0"/>
            <a:ext cx="7914121" cy="10288588"/>
          </a:xfrm>
          <a:prstGeom prst="rect">
            <a:avLst/>
          </a:prstGeom>
        </p:spPr>
      </p:pic>
      <p:cxnSp>
        <p:nvCxnSpPr>
          <p:cNvPr id="4" name="Tiesioji jungtis 3">
            <a:extLst>
              <a:ext uri="{FF2B5EF4-FFF2-40B4-BE49-F238E27FC236}">
                <a16:creationId xmlns:a16="http://schemas.microsoft.com/office/drawing/2014/main" id="{6812364F-943B-4173-A0EE-97C750379E97}"/>
              </a:ext>
            </a:extLst>
          </p:cNvPr>
          <p:cNvCxnSpPr/>
          <p:nvPr userDrawn="1"/>
        </p:nvCxnSpPr>
        <p:spPr>
          <a:xfrm>
            <a:off x="663574" y="662781"/>
            <a:ext cx="81973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4C395CD7-C800-4470-80E5-956637E2AC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306" y="807360"/>
            <a:ext cx="10763807" cy="311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Paantraštė </a:t>
            </a:r>
          </a:p>
        </p:txBody>
      </p:sp>
    </p:spTree>
    <p:extLst>
      <p:ext uri="{BB962C8B-B14F-4D97-AF65-F5344CB8AC3E}">
        <p14:creationId xmlns:p14="http://schemas.microsoft.com/office/powerpoint/2010/main" val="140941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1.3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>
            <a:extLst>
              <a:ext uri="{FF2B5EF4-FFF2-40B4-BE49-F238E27FC236}">
                <a16:creationId xmlns:a16="http://schemas.microsoft.com/office/drawing/2014/main" id="{662A046A-A2F5-46EB-A9CE-DCB5298FF545}"/>
              </a:ext>
            </a:extLst>
          </p:cNvPr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0D0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2" name="Grafinis elementas 1">
            <a:extLst>
              <a:ext uri="{FF2B5EF4-FFF2-40B4-BE49-F238E27FC236}">
                <a16:creationId xmlns:a16="http://schemas.microsoft.com/office/drawing/2014/main" id="{85959D32-36D0-45CB-AA07-1A5AAF92D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185" t="8625" r="26113" b="16804"/>
          <a:stretch/>
        </p:blipFill>
        <p:spPr>
          <a:xfrm>
            <a:off x="10196944" y="-2"/>
            <a:ext cx="8094231" cy="10288589"/>
          </a:xfrm>
          <a:prstGeom prst="rect">
            <a:avLst/>
          </a:prstGeom>
        </p:spPr>
      </p:pic>
      <p:cxnSp>
        <p:nvCxnSpPr>
          <p:cNvPr id="4" name="Tiesioji jungtis 3">
            <a:extLst>
              <a:ext uri="{FF2B5EF4-FFF2-40B4-BE49-F238E27FC236}">
                <a16:creationId xmlns:a16="http://schemas.microsoft.com/office/drawing/2014/main" id="{6812364F-943B-4173-A0EE-97C750379E97}"/>
              </a:ext>
            </a:extLst>
          </p:cNvPr>
          <p:cNvCxnSpPr/>
          <p:nvPr userDrawn="1"/>
        </p:nvCxnSpPr>
        <p:spPr>
          <a:xfrm>
            <a:off x="663574" y="662781"/>
            <a:ext cx="81973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DDF78969-E909-435A-AE6E-1EAAD3FA7C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306" y="807360"/>
            <a:ext cx="10763807" cy="311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Paantraštė </a:t>
            </a:r>
          </a:p>
        </p:txBody>
      </p:sp>
    </p:spTree>
    <p:extLst>
      <p:ext uri="{BB962C8B-B14F-4D97-AF65-F5344CB8AC3E}">
        <p14:creationId xmlns:p14="http://schemas.microsoft.com/office/powerpoint/2010/main" val="198383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1.1">
    <p:bg>
      <p:bgPr>
        <a:solidFill>
          <a:srgbClr val="091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8616CB16-9E87-4E8D-9E2A-4E8D132DB8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63684" y="2100584"/>
            <a:ext cx="10763807" cy="923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Procesai </a:t>
            </a:r>
          </a:p>
        </p:txBody>
      </p:sp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3109F6C3-2CED-44F2-B762-C1CB5E06FAD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6889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14" name="Teksto vietos rezervavimo ženklas 3">
            <a:extLst>
              <a:ext uri="{FF2B5EF4-FFF2-40B4-BE49-F238E27FC236}">
                <a16:creationId xmlns:a16="http://schemas.microsoft.com/office/drawing/2014/main" id="{86FBE596-3CBE-4FE6-843F-060FE14834E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617739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15" name="Teksto vietos rezervavimo ženklas 3">
            <a:extLst>
              <a:ext uri="{FF2B5EF4-FFF2-40B4-BE49-F238E27FC236}">
                <a16:creationId xmlns:a16="http://schemas.microsoft.com/office/drawing/2014/main" id="{FDCC380A-061D-4FDE-B6A6-70E921E4D76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749894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16" name="Teksto vietos rezervavimo ženklas 3">
            <a:extLst>
              <a:ext uri="{FF2B5EF4-FFF2-40B4-BE49-F238E27FC236}">
                <a16:creationId xmlns:a16="http://schemas.microsoft.com/office/drawing/2014/main" id="{E53FF034-9F7E-466A-91B1-03D5E3E6ABE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501934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17" name="Teksto vietos rezervavimo ženklas 3">
            <a:extLst>
              <a:ext uri="{FF2B5EF4-FFF2-40B4-BE49-F238E27FC236}">
                <a16:creationId xmlns:a16="http://schemas.microsoft.com/office/drawing/2014/main" id="{14469F85-FA0C-411B-AEBF-E59AE834CCC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498975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18" name="Teksto vietos rezervavimo ženklas 3">
            <a:extLst>
              <a:ext uri="{FF2B5EF4-FFF2-40B4-BE49-F238E27FC236}">
                <a16:creationId xmlns:a16="http://schemas.microsoft.com/office/drawing/2014/main" id="{E878E9B7-E041-4585-8DCE-901A57AC5BC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4644939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</p:spTree>
    <p:extLst>
      <p:ext uri="{BB962C8B-B14F-4D97-AF65-F5344CB8AC3E}">
        <p14:creationId xmlns:p14="http://schemas.microsoft.com/office/powerpoint/2010/main" val="350533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1.2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655CDB59-EFFA-47F5-B857-34A61769A6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63684" y="2100584"/>
            <a:ext cx="10763807" cy="923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Procesai 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ABC3F90B-880E-4277-9930-305AFBC38F9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6889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rgbClr val="091A5A"/>
              </a:solidFill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485FCB7-9B2F-4B15-8DE4-BD8076840AB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617739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rgbClr val="091A5A"/>
              </a:solidFill>
            </a:endParaRP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E43DEB1A-EFE2-4168-8101-46DE244EBF75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749894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rgbClr val="091A5A"/>
              </a:solidFill>
            </a:endParaRP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88C7BDC2-8325-4E1F-9E7F-137658DF72D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501934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F82E201C-3B60-4437-9883-B4D77F3BBAE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498975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16E22515-CD7A-476B-B8BF-70E390BC553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4644939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</p:spTree>
    <p:extLst>
      <p:ext uri="{BB962C8B-B14F-4D97-AF65-F5344CB8AC3E}">
        <p14:creationId xmlns:p14="http://schemas.microsoft.com/office/powerpoint/2010/main" val="418248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1.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C0934BAA-4344-4572-934B-291CAE912C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63684" y="2100584"/>
            <a:ext cx="10763807" cy="923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Procesai 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18D233AC-C865-46CA-BA17-0AEEBECCF9D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6889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585BB20-74E1-4816-A139-C2AC4C8DD86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617739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34969703-A992-4095-B6AB-A2D54CE8407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2749894" y="4442355"/>
            <a:ext cx="5083314" cy="2521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B23CFEFF-73D6-4D12-A5B3-C3DBACEB577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501934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61F52024-AE08-4E92-970F-0EE19E98AED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498975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40951E93-CEF0-4072-A1E9-9D22C076DB3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4644939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</p:spTree>
    <p:extLst>
      <p:ext uri="{BB962C8B-B14F-4D97-AF65-F5344CB8AC3E}">
        <p14:creationId xmlns:p14="http://schemas.microsoft.com/office/powerpoint/2010/main" val="6428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1.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0FFC9153-6248-4DAE-B345-7F04AF2411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63684" y="2100584"/>
            <a:ext cx="10763807" cy="923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Procesai 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DE161222-5794-4FC3-B010-0468C16B7E7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501934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5D9D680A-5069-42E8-95FF-611010FF136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498975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634AAB4B-7847-4E4C-9350-5DAE25D0ADD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4644939" y="367641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  <p:sp>
        <p:nvSpPr>
          <p:cNvPr id="19" name="Teksto vietos rezervavimo ženklas 3">
            <a:extLst>
              <a:ext uri="{FF2B5EF4-FFF2-40B4-BE49-F238E27FC236}">
                <a16:creationId xmlns:a16="http://schemas.microsoft.com/office/drawing/2014/main" id="{8B746384-ECBE-44B6-BF06-EF5C072DDF8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06888" y="4459278"/>
            <a:ext cx="5083313" cy="15013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0" name="Teksto vietos rezervavimo ženklas 3">
            <a:extLst>
              <a:ext uri="{FF2B5EF4-FFF2-40B4-BE49-F238E27FC236}">
                <a16:creationId xmlns:a16="http://schemas.microsoft.com/office/drawing/2014/main" id="{E47F28BD-FDE2-4733-841B-E925B5F0FC2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617740" y="4459278"/>
            <a:ext cx="5083313" cy="15013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1" name="Teksto vietos rezervavimo ženklas 3">
            <a:extLst>
              <a:ext uri="{FF2B5EF4-FFF2-40B4-BE49-F238E27FC236}">
                <a16:creationId xmlns:a16="http://schemas.microsoft.com/office/drawing/2014/main" id="{84831978-2E6D-4F19-A558-0DC131E6472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749895" y="4459278"/>
            <a:ext cx="5083313" cy="15013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2" name="Teksto vietos rezervavimo ženklas 3">
            <a:extLst>
              <a:ext uri="{FF2B5EF4-FFF2-40B4-BE49-F238E27FC236}">
                <a16:creationId xmlns:a16="http://schemas.microsoft.com/office/drawing/2014/main" id="{9A548976-921F-4A63-85EE-1F4EDD814029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2501934" y="6221290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04 </a:t>
            </a:r>
          </a:p>
        </p:txBody>
      </p:sp>
      <p:sp>
        <p:nvSpPr>
          <p:cNvPr id="23" name="Teksto vietos rezervavimo ženklas 3">
            <a:extLst>
              <a:ext uri="{FF2B5EF4-FFF2-40B4-BE49-F238E27FC236}">
                <a16:creationId xmlns:a16="http://schemas.microsoft.com/office/drawing/2014/main" id="{2686341A-2CC7-4FE2-AB5E-EA6D73C93C24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498975" y="6221290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05 </a:t>
            </a:r>
          </a:p>
        </p:txBody>
      </p:sp>
      <p:sp>
        <p:nvSpPr>
          <p:cNvPr id="24" name="Teksto vietos rezervavimo ženklas 3">
            <a:extLst>
              <a:ext uri="{FF2B5EF4-FFF2-40B4-BE49-F238E27FC236}">
                <a16:creationId xmlns:a16="http://schemas.microsoft.com/office/drawing/2014/main" id="{3725637F-F49C-4B8D-A1A1-A748BCE970C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14644939" y="6221290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06</a:t>
            </a:r>
          </a:p>
        </p:txBody>
      </p:sp>
      <p:sp>
        <p:nvSpPr>
          <p:cNvPr id="25" name="Teksto vietos rezervavimo ženklas 3">
            <a:extLst>
              <a:ext uri="{FF2B5EF4-FFF2-40B4-BE49-F238E27FC236}">
                <a16:creationId xmlns:a16="http://schemas.microsoft.com/office/drawing/2014/main" id="{DAC117BB-53B6-493C-A544-F88FC42ED00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06888" y="7004150"/>
            <a:ext cx="5083313" cy="1501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6" name="Teksto vietos rezervavimo ženklas 3">
            <a:extLst>
              <a:ext uri="{FF2B5EF4-FFF2-40B4-BE49-F238E27FC236}">
                <a16:creationId xmlns:a16="http://schemas.microsoft.com/office/drawing/2014/main" id="{205FF2EE-6044-4368-993A-AF770261DE75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6617740" y="7004150"/>
            <a:ext cx="5083313" cy="1501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27" name="Teksto vietos rezervavimo ženklas 3">
            <a:extLst>
              <a:ext uri="{FF2B5EF4-FFF2-40B4-BE49-F238E27FC236}">
                <a16:creationId xmlns:a16="http://schemas.microsoft.com/office/drawing/2014/main" id="{386C24B2-612A-4592-A137-53B41D0AE32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2749895" y="7004150"/>
            <a:ext cx="5083313" cy="1501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endParaRPr lang="lt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o vietos rezervavimo ženklas 3">
            <a:extLst>
              <a:ext uri="{FF2B5EF4-FFF2-40B4-BE49-F238E27FC236}">
                <a16:creationId xmlns:a16="http://schemas.microsoft.com/office/drawing/2014/main" id="{DAB159B7-E83B-463A-B272-790A1910FA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1565760"/>
            <a:ext cx="17066763" cy="66888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autem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iriure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hendrerit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vulputate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esse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molestie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illum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feugiat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vero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eros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accumsan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iusto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odio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dignissim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blandit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praesent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luptatum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zzril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delenit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augue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te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feugait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pPr marL="0" indent="0">
              <a:buNone/>
            </a:pPr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indent="0">
              <a:buNone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dirty="0"/>
              <a:t>.</a:t>
            </a:r>
          </a:p>
          <a:p>
            <a:pPr marL="0" indent="0">
              <a:buNone/>
            </a:pP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indent="0">
              <a:buNone/>
            </a:pP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-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pPr marL="0" indent="0">
              <a:buNone/>
            </a:pPr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indent="0">
              <a:buNone/>
            </a:pP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-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pPr marL="0" indent="0">
              <a:buNone/>
            </a:pPr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indent="0">
              <a:buNone/>
            </a:pP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-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pPr marL="0" indent="0">
              <a:buNone/>
            </a:pPr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indent="0">
              <a:buNone/>
            </a:pP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- 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pPr marL="0" indent="0">
              <a:buNone/>
            </a:pPr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20357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79028501-2827-4AED-A732-8665F7CFA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autem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iriure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hendrerit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vulputate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esse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molestie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illum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feugiat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vero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eros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accumsan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iusto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odio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dignissim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blandit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praesent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luptatum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zzril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delenit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augue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te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feugait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8EF5BA6B-FF0D-4961-8AE9-B14E3B62DE2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B2AB24AA-842D-44D0-A586-3248E4492DE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82410" y="296866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7050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3C19F61B-BAED-4EFB-9229-445202F3CA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autem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iriure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hendrerit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vulputate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esse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molestie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illum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feugiat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vero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eros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accumsan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iusto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odio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dignissim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blandit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praesent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luptatum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zzril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delenit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augue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te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feugait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792B4E5B-5692-42E3-97B4-CF931141BE7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EDEA703-3595-48FB-B9D2-F1936D64C15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82410" y="296866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SUBHEAD</a:t>
            </a: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2B15D656-DA96-4C40-94D0-F535BF70E65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310013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autem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iriure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hendrerit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vulputate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esse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molestie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illum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feugiat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vero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eros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accumsan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et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iusto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odio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dignissim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blandit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praesent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luptatum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zzril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delenit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augue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duis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te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feugait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nulla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facilisi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nonummy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nibh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euismod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tincidunt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laoreet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magna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erat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volutpat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wisi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minim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veniam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quis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nostrud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exerci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tation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ullamcorper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lobortis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nisl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ut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aliquip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ex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ea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consequat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47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65DA2E4B-BA61-47FC-A464-F3BFF28B51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Dolor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justo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in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metus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FCA64258-81A8-4AA4-BFB9-2E72429A54E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735E6913-EB56-411A-AD3A-70F0F16D85C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82410" y="296866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3882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.2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6A9A4B2E-6867-4266-8AD8-D626CA8B02AE}"/>
              </a:ext>
            </a:extLst>
          </p:cNvPr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742E8ECE-50F1-4871-A421-271A673A8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8" t="2699" r="32987" b="6880"/>
          <a:stretch/>
        </p:blipFill>
        <p:spPr>
          <a:xfrm>
            <a:off x="10353530" y="0"/>
            <a:ext cx="7937645" cy="10288588"/>
          </a:xfrm>
          <a:prstGeom prst="rect">
            <a:avLst/>
          </a:prstGeom>
        </p:spPr>
      </p:pic>
      <p:pic>
        <p:nvPicPr>
          <p:cNvPr id="6" name="Paveikslėlis 5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DA2A5A97-A4C9-4F0F-8E4D-3C091C96D2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65" y="580537"/>
            <a:ext cx="2146166" cy="1028200"/>
          </a:xfrm>
          <a:prstGeom prst="rect">
            <a:avLst/>
          </a:prstGeom>
        </p:spPr>
      </p:pic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D24E12F0-91BD-4655-A5A9-BC35AA5406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7128" y="7556500"/>
            <a:ext cx="8756749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Vardas Pavardė</a:t>
            </a:r>
          </a:p>
          <a:p>
            <a:pPr lvl="0"/>
            <a:r>
              <a:rPr lang="lt-LT" dirty="0"/>
              <a:t>X departamentas Y skyrius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18525644-908F-4BFE-8126-74FB003315D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7128" y="3203120"/>
            <a:ext cx="8753573" cy="370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Ilgas pranešimo pavadinimas</a:t>
            </a:r>
          </a:p>
        </p:txBody>
      </p:sp>
    </p:spTree>
    <p:extLst>
      <p:ext uri="{BB962C8B-B14F-4D97-AF65-F5344CB8AC3E}">
        <p14:creationId xmlns:p14="http://schemas.microsoft.com/office/powerpoint/2010/main" val="199712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6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ACC16710-1AAE-4A45-9BDC-1263D6DC4B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Dolor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justo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in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metus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CC589989-9FCF-45A2-933F-7CCB5E3241A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5A7D29B-D024-4125-AF05-0CBBA017172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82410" y="296866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1200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9145588" y="0"/>
            <a:ext cx="9145586" cy="10288588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AA96D857-917D-40A5-AB92-AAED57B4FD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Dolor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justo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in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metus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B419B45-726A-4DF3-BA4B-A5D3EBEBBC0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8A3989EB-7DA0-48FA-A1A2-78BDF9C53C8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82410" y="296866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SUBHEAD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85969123-A3BB-476E-AC10-8F0600CF0DD3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310012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Dolor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justo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in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metus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20C310FB-2E3D-4320-AC83-76CDEBA9878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310013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0BBD3F01-633A-416C-9D58-97A1CADAB1B3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10013" y="296866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90373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0" y="2867025"/>
            <a:ext cx="18291174" cy="7421563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Teksto vietos rezervavimo ženklas 3">
            <a:extLst>
              <a:ext uri="{FF2B5EF4-FFF2-40B4-BE49-F238E27FC236}">
                <a16:creationId xmlns:a16="http://schemas.microsoft.com/office/drawing/2014/main" id="{886D4238-4003-446C-82B6-6CBD642A116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63015" y="4531262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16" name="Teksto vietos rezervavimo ženklas 3">
            <a:extLst>
              <a:ext uri="{FF2B5EF4-FFF2-40B4-BE49-F238E27FC236}">
                <a16:creationId xmlns:a16="http://schemas.microsoft.com/office/drawing/2014/main" id="{8F11FEFB-753D-4650-BA1C-7C4239B034D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63015" y="5799646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29789247-C9D1-477E-9C7E-88DCEAC757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63999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18" name="Teksto vietos rezervavimo ženklas 3">
            <a:extLst>
              <a:ext uri="{FF2B5EF4-FFF2-40B4-BE49-F238E27FC236}">
                <a16:creationId xmlns:a16="http://schemas.microsoft.com/office/drawing/2014/main" id="{0BBACA39-AB51-4A89-A044-A87A9647C93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63015" y="7052710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19" name="Teksto vietos rezervavimo ženklas 3">
            <a:extLst>
              <a:ext uri="{FF2B5EF4-FFF2-40B4-BE49-F238E27FC236}">
                <a16:creationId xmlns:a16="http://schemas.microsoft.com/office/drawing/2014/main" id="{D2227726-6F44-46F6-9D83-5B5A2C40736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3015" y="3267075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4" name="Teksto vietos rezervavimo ženklas 3">
            <a:extLst>
              <a:ext uri="{FF2B5EF4-FFF2-40B4-BE49-F238E27FC236}">
                <a16:creationId xmlns:a16="http://schemas.microsoft.com/office/drawing/2014/main" id="{99AC057B-6836-4274-8F1B-22678A566CD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796645" y="4531262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5" name="Teksto vietos rezervavimo ženklas 3">
            <a:extLst>
              <a:ext uri="{FF2B5EF4-FFF2-40B4-BE49-F238E27FC236}">
                <a16:creationId xmlns:a16="http://schemas.microsoft.com/office/drawing/2014/main" id="{35A0B903-9931-439F-8990-9F8027ED569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796645" y="5799646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6" name="Teksto vietos rezervavimo ženklas 3">
            <a:extLst>
              <a:ext uri="{FF2B5EF4-FFF2-40B4-BE49-F238E27FC236}">
                <a16:creationId xmlns:a16="http://schemas.microsoft.com/office/drawing/2014/main" id="{377D6109-4B8F-44A2-9B4C-A8CC8C426E1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9796645" y="7052710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7" name="Teksto vietos rezervavimo ženklas 3">
            <a:extLst>
              <a:ext uri="{FF2B5EF4-FFF2-40B4-BE49-F238E27FC236}">
                <a16:creationId xmlns:a16="http://schemas.microsoft.com/office/drawing/2014/main" id="{2FDFCBB3-69D1-45E6-8A38-517BAC51FB7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796645" y="3267075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645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64331C0F-0E49-4836-B1C3-45C9C9E80BD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63015" y="5220192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59461CF9-1335-40B8-B1A3-1807C8A4635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63015" y="6488576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10" name="Teksto vietos rezervavimo ženklas 3">
            <a:extLst>
              <a:ext uri="{FF2B5EF4-FFF2-40B4-BE49-F238E27FC236}">
                <a16:creationId xmlns:a16="http://schemas.microsoft.com/office/drawing/2014/main" id="{A759D0B9-97D2-442D-AB90-0FC89337696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3015" y="3956005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9145588" y="0"/>
            <a:ext cx="9145586" cy="10288588"/>
          </a:xfrm>
          <a:prstGeom prst="rect">
            <a:avLst/>
          </a:prstGeom>
          <a:solidFill>
            <a:srgbClr val="091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ED6DAA7B-4F08-411C-9B3D-B246864579A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272619B-05E6-4DC8-A7F7-95BFD1687C2C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310013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4C74F5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4C74F5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4C74F5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4C74F5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11" name="Teksto vietos rezervavimo ženklas 3">
            <a:extLst>
              <a:ext uri="{FF2B5EF4-FFF2-40B4-BE49-F238E27FC236}">
                <a16:creationId xmlns:a16="http://schemas.microsoft.com/office/drawing/2014/main" id="{12255D44-EE31-4E8E-959A-F9E9F3FB415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796645" y="5220192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12" name="Teksto vietos rezervavimo ženklas 3">
            <a:extLst>
              <a:ext uri="{FF2B5EF4-FFF2-40B4-BE49-F238E27FC236}">
                <a16:creationId xmlns:a16="http://schemas.microsoft.com/office/drawing/2014/main" id="{C418C22F-4A5A-4255-9EE5-76145E4BB89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796645" y="6488576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7DB3818E-AC06-4F91-997F-7FBE52CC32E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796645" y="3956005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403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9145588" y="647700"/>
            <a:ext cx="8566215" cy="8984815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Paveikslėlio vietos rezervavimo ženklas 3">
            <a:extLst>
              <a:ext uri="{FF2B5EF4-FFF2-40B4-BE49-F238E27FC236}">
                <a16:creationId xmlns:a16="http://schemas.microsoft.com/office/drawing/2014/main" id="{620AF5CB-A81F-4929-B72F-925792743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5588" y="656073"/>
            <a:ext cx="8566150" cy="8976442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CB395D5D-B511-4608-A060-FF603FF2EC0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63015" y="5220192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3E8349D7-11A8-4018-8CFC-0BFCDADC87A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63015" y="6488576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69B6A77F-0FA6-4DA7-9806-91A5027636B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3015" y="3956005"/>
            <a:ext cx="7801957" cy="1213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A8638540-15E3-4758-A9A5-453304A6DC8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</p:spTree>
    <p:extLst>
      <p:ext uri="{BB962C8B-B14F-4D97-AF65-F5344CB8AC3E}">
        <p14:creationId xmlns:p14="http://schemas.microsoft.com/office/powerpoint/2010/main" val="313795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19B0E671-7886-46B8-8EF3-4A381952C60D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510431" y="4567853"/>
            <a:ext cx="7856981" cy="27974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12" name="Teksto vietos rezervavimo ženklas 3">
            <a:extLst>
              <a:ext uri="{FF2B5EF4-FFF2-40B4-BE49-F238E27FC236}">
                <a16:creationId xmlns:a16="http://schemas.microsoft.com/office/drawing/2014/main" id="{13C31C82-3E45-49AE-822D-B4A30C55A73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510431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EE5F9434-5A0A-424F-900F-BB9A068F312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923763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822C733E-C0AF-4AD8-9327-E193E4E12A64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3763" y="4567853"/>
            <a:ext cx="7856981" cy="27974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90E6A631-611F-418B-8E4F-4032BC3B5F1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</p:spTree>
    <p:extLst>
      <p:ext uri="{BB962C8B-B14F-4D97-AF65-F5344CB8AC3E}">
        <p14:creationId xmlns:p14="http://schemas.microsoft.com/office/powerpoint/2010/main" val="22078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2">
    <p:bg>
      <p:bgPr>
        <a:solidFill>
          <a:srgbClr val="091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54F864F9-BA5E-427D-94D6-54B09DD8E040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510431" y="4567854"/>
            <a:ext cx="7856981" cy="1432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90412CA-CBE4-4608-BD3E-B367856D1BD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510431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F02D0414-4DB1-4FF7-8612-A79BF2E3187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923763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0856918B-AE0D-4458-9324-A72907877B29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3763" y="4567854"/>
            <a:ext cx="7856981" cy="1432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2C4723F8-E7E7-4D8D-97E4-12552FABAB3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510431" y="7200408"/>
            <a:ext cx="7856981" cy="1432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084DFFB6-C59E-407C-898C-09C43E8D05F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10431" y="6631041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76C3829C-373C-4F62-9A70-8A34E8F0A99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923763" y="6631041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10" name="Teksto vietos rezervavimo ženklas 3">
            <a:extLst>
              <a:ext uri="{FF2B5EF4-FFF2-40B4-BE49-F238E27FC236}">
                <a16:creationId xmlns:a16="http://schemas.microsoft.com/office/drawing/2014/main" id="{8E61FEB3-E6F7-45AE-B6AB-59AEFC04FF08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3763" y="7200408"/>
            <a:ext cx="7856981" cy="1432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11" name="Teksto vietos rezervavimo ženklas 3">
            <a:extLst>
              <a:ext uri="{FF2B5EF4-FFF2-40B4-BE49-F238E27FC236}">
                <a16:creationId xmlns:a16="http://schemas.microsoft.com/office/drawing/2014/main" id="{6C635B67-C40B-4737-9313-4BF61B1C39A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1"/>
            <a:ext cx="8602839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fermentum </a:t>
            </a:r>
            <a:r>
              <a:rPr lang="en-GB" dirty="0" err="1"/>
              <a:t>ornare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770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3">
    <p:bg>
      <p:bgPr>
        <a:solidFill>
          <a:srgbClr val="0D0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o vietos rezervavimo ženklas 3">
            <a:extLst>
              <a:ext uri="{FF2B5EF4-FFF2-40B4-BE49-F238E27FC236}">
                <a16:creationId xmlns:a16="http://schemas.microsoft.com/office/drawing/2014/main" id="{70034F10-83FD-4F7D-8518-0F8313A5936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1"/>
            <a:ext cx="8602839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fermentum </a:t>
            </a:r>
            <a:r>
              <a:rPr lang="en-GB" dirty="0" err="1"/>
              <a:t>ornare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endParaRPr lang="lt-LT" dirty="0"/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54980CE3-5E6E-4743-BD71-8511BBE0435D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510431" y="4567854"/>
            <a:ext cx="7856981" cy="1432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10A3570-50EF-472D-B114-4C690871394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510431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3261C815-F33C-4356-9738-CC14D2B3047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3763" y="4567854"/>
            <a:ext cx="7856981" cy="1432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8C00642F-D1F2-4831-9FD9-9687501CF85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510431" y="7200408"/>
            <a:ext cx="7856981" cy="1432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6006612B-4B30-4610-8277-9E264EC366ED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10431" y="6631041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91BEC7E7-2B30-459F-85D7-307BAE54B57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923763" y="6631041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10" name="Teksto vietos rezervavimo ženklas 3">
            <a:extLst>
              <a:ext uri="{FF2B5EF4-FFF2-40B4-BE49-F238E27FC236}">
                <a16:creationId xmlns:a16="http://schemas.microsoft.com/office/drawing/2014/main" id="{A861DEFB-93BB-4EE9-AA2A-4333AB2D961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3763" y="7200408"/>
            <a:ext cx="7856981" cy="1432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justo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in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metus,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endParaRPr lang="lt-LT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14" name="Teksto vietos rezervavimo ženklas 3">
            <a:extLst>
              <a:ext uri="{FF2B5EF4-FFF2-40B4-BE49-F238E27FC236}">
                <a16:creationId xmlns:a16="http://schemas.microsoft.com/office/drawing/2014/main" id="{05D4E72A-6CB1-4E4A-A21B-4F1B27928C1D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923763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080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6D0B3127-0770-47AC-91BF-C36D4C682CB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510431" y="4567854"/>
            <a:ext cx="8109086" cy="6680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4F22C4D1-C503-46D9-876C-747CF46AAE3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510431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061E213-5E92-4A62-9604-124D9A5B9A2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923763" y="3998487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5DA9DA19-2E4E-4049-9E07-D90CAC95C25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3763" y="4567854"/>
            <a:ext cx="8109086" cy="6680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C1D8DF25-B17F-4FA6-BE0F-11038CB96AB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13D890FD-7F91-4B47-94E2-F4206D1577E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510431" y="6464005"/>
            <a:ext cx="8109086" cy="6680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33E7DF37-7E37-4B4F-91B1-151D818C43C1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10431" y="5894638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CD2550E7-5AC1-4756-9CF8-A4882F2D55A4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923763" y="5894638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10" name="Teksto vietos rezervavimo ženklas 3">
            <a:extLst>
              <a:ext uri="{FF2B5EF4-FFF2-40B4-BE49-F238E27FC236}">
                <a16:creationId xmlns:a16="http://schemas.microsoft.com/office/drawing/2014/main" id="{BC74C291-8807-458A-8313-15C75486BE3C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3763" y="6464005"/>
            <a:ext cx="8109086" cy="6680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11" name="Teksto vietos rezervavimo ženklas 3">
            <a:extLst>
              <a:ext uri="{FF2B5EF4-FFF2-40B4-BE49-F238E27FC236}">
                <a16:creationId xmlns:a16="http://schemas.microsoft.com/office/drawing/2014/main" id="{D4491F25-CA76-4D9E-855F-C444CB0F4CF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9510431" y="8351087"/>
            <a:ext cx="8109086" cy="6680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</a:p>
        </p:txBody>
      </p:sp>
      <p:sp>
        <p:nvSpPr>
          <p:cNvPr id="12" name="Teksto vietos rezervavimo ženklas 3">
            <a:extLst>
              <a:ext uri="{FF2B5EF4-FFF2-40B4-BE49-F238E27FC236}">
                <a16:creationId xmlns:a16="http://schemas.microsoft.com/office/drawing/2014/main" id="{90B3319A-BF16-4BBC-A463-ED8B1F5D2A2B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510431" y="7781720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7C1AF554-0AB4-4316-9A4D-C5750E75FFFB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923763" y="7781720"/>
            <a:ext cx="8109086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  <a:r>
              <a:rPr lang="lt-LT" dirty="0"/>
              <a:t> </a:t>
            </a:r>
          </a:p>
        </p:txBody>
      </p:sp>
      <p:sp>
        <p:nvSpPr>
          <p:cNvPr id="14" name="Teksto vietos rezervavimo ženklas 3">
            <a:extLst>
              <a:ext uri="{FF2B5EF4-FFF2-40B4-BE49-F238E27FC236}">
                <a16:creationId xmlns:a16="http://schemas.microsoft.com/office/drawing/2014/main" id="{E4591722-99BA-4D9C-AC20-F20948630C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23763" y="8351087"/>
            <a:ext cx="8109086" cy="6680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26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insertion 1.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eikslėlio vietos rezervavimo ženklas 9">
            <a:extLst>
              <a:ext uri="{FF2B5EF4-FFF2-40B4-BE49-F238E27FC236}">
                <a16:creationId xmlns:a16="http://schemas.microsoft.com/office/drawing/2014/main" id="{B144BF92-46E4-46A4-BDCF-549E1453F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8291176" cy="10288587"/>
          </a:xfrm>
          <a:prstGeom prst="rect">
            <a:avLst/>
          </a:pr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109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CF24FA45-984A-4185-B35C-7531285D8B79}"/>
              </a:ext>
            </a:extLst>
          </p:cNvPr>
          <p:cNvSpPr txBox="1"/>
          <p:nvPr userDrawn="1"/>
        </p:nvSpPr>
        <p:spPr>
          <a:xfrm>
            <a:off x="11614924" y="9625806"/>
            <a:ext cx="601267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500">
                <a:solidFill>
                  <a:srgbClr val="BFBFBF"/>
                </a:solidFill>
                <a:latin typeface="+mj-lt"/>
                <a:ea typeface="+mj-ea"/>
                <a:cs typeface="+mj-cs"/>
                <a:sym typeface="Inter Regular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rgbClr val="FFFFFF">
                    <a:alpha val="70000"/>
                  </a:srgbClr>
                </a:solidFill>
                <a:latin typeface="Public Sans Medium" pitchFamily="2" charset="-70"/>
                <a:ea typeface="Inter" panose="020B0502030000000004" pitchFamily="34" charset="0"/>
              </a:rPr>
              <a:t>Joana Burn Photography</a:t>
            </a:r>
            <a:r>
              <a:rPr kumimoji="0" lang="lt-LT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Public Sans Medium" pitchFamily="2" charset="-70"/>
                <a:ea typeface="Inter" panose="020B0502030000000004" pitchFamily="34" charset="0"/>
                <a:sym typeface="Inter Regular"/>
              </a:rPr>
              <a:t>; source ww</a:t>
            </a:r>
            <a:r>
              <a:rPr lang="lt-LT" sz="1200" dirty="0">
                <a:solidFill>
                  <a:srgbClr val="FFFFFF">
                    <a:alpha val="70000"/>
                  </a:srgbClr>
                </a:solidFill>
                <a:latin typeface="Public Sans Medium" pitchFamily="2" charset="-70"/>
                <a:ea typeface="Inter" panose="020B0502030000000004" pitchFamily="34" charset="0"/>
              </a:rPr>
              <a:t>w.lithuania.lt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Public Sans Medium" pitchFamily="2" charset="-70"/>
              <a:ea typeface="Inter" panose="020B0502030000000004" pitchFamily="34" charset="0"/>
              <a:sym typeface="Inter Regular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30BA705-BF18-F3EF-88DE-4A47FFB4B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24457"/>
          <a:stretch>
            <a:fillRect/>
          </a:stretch>
        </p:blipFill>
        <p:spPr>
          <a:xfrm>
            <a:off x="8594725" y="0"/>
            <a:ext cx="9696450" cy="10288588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D10C08FA-FEE2-476A-8312-1D0B83C93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7123" y="0"/>
            <a:ext cx="12509727" cy="1028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C4917051-BEF9-46B2-B02A-8230A63EB5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65" y="580537"/>
            <a:ext cx="2146166" cy="1028200"/>
          </a:xfrm>
          <a:prstGeom prst="rect">
            <a:avLst/>
          </a:prstGeom>
        </p:spPr>
      </p:pic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5172CFA5-1FD5-4A4B-90C5-55DA0B29C2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7128" y="7556500"/>
            <a:ext cx="8756749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Vardas Pavardė</a:t>
            </a:r>
          </a:p>
          <a:p>
            <a:pPr lvl="0"/>
            <a:r>
              <a:rPr lang="lt-LT" dirty="0"/>
              <a:t>X departamentas Y skyrius</a:t>
            </a:r>
          </a:p>
        </p:txBody>
      </p:sp>
      <p:sp>
        <p:nvSpPr>
          <p:cNvPr id="14" name="Teksto vietos rezervavimo ženklas 3">
            <a:extLst>
              <a:ext uri="{FF2B5EF4-FFF2-40B4-BE49-F238E27FC236}">
                <a16:creationId xmlns:a16="http://schemas.microsoft.com/office/drawing/2014/main" id="{6D994B13-F446-429F-A51C-DA4F6C631ED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7128" y="3203120"/>
            <a:ext cx="8753573" cy="370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Ilgas pranešimo pavadinimas</a:t>
            </a:r>
          </a:p>
        </p:txBody>
      </p:sp>
    </p:spTree>
    <p:extLst>
      <p:ext uri="{BB962C8B-B14F-4D97-AF65-F5344CB8AC3E}">
        <p14:creationId xmlns:p14="http://schemas.microsoft.com/office/powerpoint/2010/main" val="2381510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insertion 1.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eikslėlio vietos rezervavimo ženklas 9">
            <a:extLst>
              <a:ext uri="{FF2B5EF4-FFF2-40B4-BE49-F238E27FC236}">
                <a16:creationId xmlns:a16="http://schemas.microsoft.com/office/drawing/2014/main" id="{4BDA034B-39AD-41A5-B7C1-5FB085ED97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8291174" cy="10288587"/>
          </a:xfrm>
          <a:prstGeom prst="rect">
            <a:avLst/>
          </a:prstGeo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56254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1EA7966F-0A45-4B28-B0E0-0E9214F40338}"/>
              </a:ext>
            </a:extLst>
          </p:cNvPr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091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2AAE33E0-9886-4838-908B-1885EAA070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8400" y="4274305"/>
            <a:ext cx="8732682" cy="311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Paantraštė </a:t>
            </a:r>
          </a:p>
        </p:txBody>
      </p:sp>
      <p:cxnSp>
        <p:nvCxnSpPr>
          <p:cNvPr id="3" name="Tiesioji jungtis 2">
            <a:extLst>
              <a:ext uri="{FF2B5EF4-FFF2-40B4-BE49-F238E27FC236}">
                <a16:creationId xmlns:a16="http://schemas.microsoft.com/office/drawing/2014/main" id="{83C2FE98-2204-4152-AE74-4BEB4AB1FB67}"/>
              </a:ext>
            </a:extLst>
          </p:cNvPr>
          <p:cNvCxnSpPr>
            <a:cxnSpLocks/>
          </p:cNvCxnSpPr>
          <p:nvPr userDrawn="1"/>
        </p:nvCxnSpPr>
        <p:spPr>
          <a:xfrm>
            <a:off x="8991600" y="3996820"/>
            <a:ext cx="861948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3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1EA7966F-0A45-4B28-B0E0-0E9214F40338}"/>
              </a:ext>
            </a:extLst>
          </p:cNvPr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3" name="Tiesioji jungtis 2">
            <a:extLst>
              <a:ext uri="{FF2B5EF4-FFF2-40B4-BE49-F238E27FC236}">
                <a16:creationId xmlns:a16="http://schemas.microsoft.com/office/drawing/2014/main" id="{83C2FE98-2204-4152-AE74-4BEB4AB1FB67}"/>
              </a:ext>
            </a:extLst>
          </p:cNvPr>
          <p:cNvCxnSpPr>
            <a:cxnSpLocks/>
          </p:cNvCxnSpPr>
          <p:nvPr userDrawn="1"/>
        </p:nvCxnSpPr>
        <p:spPr>
          <a:xfrm>
            <a:off x="8991600" y="3996820"/>
            <a:ext cx="8619481" cy="0"/>
          </a:xfrm>
          <a:prstGeom prst="line">
            <a:avLst/>
          </a:prstGeom>
          <a:ln w="25400">
            <a:solidFill>
              <a:srgbClr val="091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1A925B5-6EA9-41BC-AD40-B0B937AF1A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8400" y="4274305"/>
            <a:ext cx="8732682" cy="311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Paantraštė </a:t>
            </a:r>
          </a:p>
        </p:txBody>
      </p:sp>
    </p:spTree>
    <p:extLst>
      <p:ext uri="{BB962C8B-B14F-4D97-AF65-F5344CB8AC3E}">
        <p14:creationId xmlns:p14="http://schemas.microsoft.com/office/powerpoint/2010/main" val="2606106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E48E025A-7430-4BDB-B187-C334C578A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5587" y="667544"/>
            <a:ext cx="8565637" cy="8953500"/>
          </a:xfrm>
          <a:prstGeom prst="rect">
            <a:avLst/>
          </a:prstGeom>
        </p:spPr>
      </p:pic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296F2F70-40E5-443C-9CF3-7CB21F330EA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Dolor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justo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in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metus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34A38D6-AEDC-4AF2-8B39-CE343F94488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2FE4071F-3387-4AC1-A49A-E272CDC3A30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82410" y="2968668"/>
            <a:ext cx="1293223" cy="438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SUBHEAD</a:t>
            </a:r>
          </a:p>
        </p:txBody>
      </p:sp>
      <p:sp>
        <p:nvSpPr>
          <p:cNvPr id="17" name="Teksto vietos rezervavimo ženklas 9">
            <a:extLst>
              <a:ext uri="{FF2B5EF4-FFF2-40B4-BE49-F238E27FC236}">
                <a16:creationId xmlns:a16="http://schemas.microsoft.com/office/drawing/2014/main" id="{994B4146-34BF-4127-91F9-3003D6D26B6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1599058" y="2171958"/>
            <a:ext cx="3540701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100,000</a:t>
            </a:r>
          </a:p>
        </p:txBody>
      </p:sp>
      <p:sp>
        <p:nvSpPr>
          <p:cNvPr id="19" name="Teksto vietos rezervavimo ženklas 9">
            <a:extLst>
              <a:ext uri="{FF2B5EF4-FFF2-40B4-BE49-F238E27FC236}">
                <a16:creationId xmlns:a16="http://schemas.microsoft.com/office/drawing/2014/main" id="{C1EED71F-450B-4C32-AB0C-EE84C0FA498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1599058" y="4232162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590,000</a:t>
            </a:r>
          </a:p>
        </p:txBody>
      </p:sp>
      <p:sp>
        <p:nvSpPr>
          <p:cNvPr id="21" name="Teksto vietos rezervavimo ženklas 9">
            <a:extLst>
              <a:ext uri="{FF2B5EF4-FFF2-40B4-BE49-F238E27FC236}">
                <a16:creationId xmlns:a16="http://schemas.microsoft.com/office/drawing/2014/main" id="{12F9817C-CFED-4594-B984-FA05D1F211D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1599058" y="6329944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1,590,000</a:t>
            </a:r>
          </a:p>
        </p:txBody>
      </p:sp>
      <p:sp>
        <p:nvSpPr>
          <p:cNvPr id="24" name="Teksto vietos rezervavimo ženklas 9">
            <a:extLst>
              <a:ext uri="{FF2B5EF4-FFF2-40B4-BE49-F238E27FC236}">
                <a16:creationId xmlns:a16="http://schemas.microsoft.com/office/drawing/2014/main" id="{06F96112-8E99-4A53-89B9-1A118C6E336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1599058" y="3035389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5" name="Teksto vietos rezervavimo ženklas 9">
            <a:extLst>
              <a:ext uri="{FF2B5EF4-FFF2-40B4-BE49-F238E27FC236}">
                <a16:creationId xmlns:a16="http://schemas.microsoft.com/office/drawing/2014/main" id="{3B9AE95F-DCA4-4C67-BCCE-DE4EB53A3BA7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11599058" y="5083888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6" name="Teksto vietos rezervavimo ženklas 9">
            <a:extLst>
              <a:ext uri="{FF2B5EF4-FFF2-40B4-BE49-F238E27FC236}">
                <a16:creationId xmlns:a16="http://schemas.microsoft.com/office/drawing/2014/main" id="{C8581EFE-E5F3-45D3-A367-7B5A57FE90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1599058" y="7181670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46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1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1" y="0"/>
            <a:ext cx="9145586" cy="10288588"/>
          </a:xfrm>
          <a:prstGeom prst="rect">
            <a:avLst/>
          </a:prstGeom>
          <a:solidFill>
            <a:srgbClr val="091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67F999CC-077A-4439-A06E-6CF0A1B8C4F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1"/>
            <a:ext cx="8602839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fermentum </a:t>
            </a:r>
            <a:r>
              <a:rPr lang="en-GB" dirty="0" err="1"/>
              <a:t>ornare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endParaRPr lang="lt-LT" dirty="0"/>
          </a:p>
        </p:txBody>
      </p:sp>
      <p:sp>
        <p:nvSpPr>
          <p:cNvPr id="5" name="Teksto vietos rezervavimo ženklas 9">
            <a:extLst>
              <a:ext uri="{FF2B5EF4-FFF2-40B4-BE49-F238E27FC236}">
                <a16:creationId xmlns:a16="http://schemas.microsoft.com/office/drawing/2014/main" id="{2CE62514-DE88-4727-BDA0-1607CBF8583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1599058" y="2171958"/>
            <a:ext cx="3540701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+15-20</a:t>
            </a:r>
            <a:r>
              <a:rPr lang="en-GB" dirty="0"/>
              <a:t>%</a:t>
            </a:r>
            <a:endParaRPr lang="lt-LT" dirty="0"/>
          </a:p>
        </p:txBody>
      </p:sp>
      <p:sp>
        <p:nvSpPr>
          <p:cNvPr id="6" name="Teksto vietos rezervavimo ženklas 9">
            <a:extLst>
              <a:ext uri="{FF2B5EF4-FFF2-40B4-BE49-F238E27FC236}">
                <a16:creationId xmlns:a16="http://schemas.microsoft.com/office/drawing/2014/main" id="{CB346844-5AB3-4950-88A5-715EF4639BE8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1599058" y="4232162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5X</a:t>
            </a:r>
            <a:endParaRPr lang="lt-LT" dirty="0"/>
          </a:p>
        </p:txBody>
      </p:sp>
      <p:sp>
        <p:nvSpPr>
          <p:cNvPr id="7" name="Teksto vietos rezervavimo ženklas 9">
            <a:extLst>
              <a:ext uri="{FF2B5EF4-FFF2-40B4-BE49-F238E27FC236}">
                <a16:creationId xmlns:a16="http://schemas.microsoft.com/office/drawing/2014/main" id="{B1457E2E-098A-4CDE-8DB4-57C93122DE3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1599058" y="6329944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90,000</a:t>
            </a:r>
          </a:p>
        </p:txBody>
      </p:sp>
      <p:sp>
        <p:nvSpPr>
          <p:cNvPr id="8" name="Teksto vietos rezervavimo ženklas 9">
            <a:extLst>
              <a:ext uri="{FF2B5EF4-FFF2-40B4-BE49-F238E27FC236}">
                <a16:creationId xmlns:a16="http://schemas.microsoft.com/office/drawing/2014/main" id="{2F81016F-1013-42A0-BF38-EB4BC11B64C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1599058" y="3035389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9" name="Teksto vietos rezervavimo ženklas 9">
            <a:extLst>
              <a:ext uri="{FF2B5EF4-FFF2-40B4-BE49-F238E27FC236}">
                <a16:creationId xmlns:a16="http://schemas.microsoft.com/office/drawing/2014/main" id="{13A6BF96-C29B-458A-BD3D-3076E1B3FB97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11599058" y="5083888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9964E201-D5AC-4AE7-99FA-5C87AB868E7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1599058" y="7181670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853D32F0-67BB-4076-9CE6-277EAE1CF5F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582410" y="3946050"/>
            <a:ext cx="8260965" cy="4221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chemeClr val="bg1"/>
              </a:solidFill>
              <a:latin typeface="Public Sans Medium" pitchFamily="2" charset="-70"/>
            </a:endParaRPr>
          </a:p>
          <a:p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Dolor </a:t>
            </a:r>
            <a:r>
              <a:rPr lang="en-US" sz="2000" dirty="0" err="1">
                <a:solidFill>
                  <a:schemeClr val="bg1"/>
                </a:solidFill>
                <a:latin typeface="Public Sans Medium" pitchFamily="2" charset="-70"/>
              </a:rPr>
              <a:t>nec</a:t>
            </a:r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ublic Sans Medium" pitchFamily="2" charset="-70"/>
              </a:rPr>
              <a:t>risus</a:t>
            </a:r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ublic Sans Medium" pitchFamily="2" charset="-7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ublic Sans Medium" pitchFamily="2" charset="-70"/>
              </a:rPr>
              <a:t>proin</a:t>
            </a:r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Public Sans Medium" pitchFamily="2" charset="-70"/>
              </a:rPr>
              <a:t>metus</a:t>
            </a:r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ublic Sans Medium" pitchFamily="2" charset="-7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95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>
            <a:extLst>
              <a:ext uri="{FF2B5EF4-FFF2-40B4-BE49-F238E27FC236}">
                <a16:creationId xmlns:a16="http://schemas.microsoft.com/office/drawing/2014/main" id="{DC505F8D-9F37-4DB9-A317-D2309D065997}"/>
              </a:ext>
            </a:extLst>
          </p:cNvPr>
          <p:cNvSpPr/>
          <p:nvPr userDrawn="1"/>
        </p:nvSpPr>
        <p:spPr>
          <a:xfrm>
            <a:off x="9159656" y="662781"/>
            <a:ext cx="8558212" cy="8963026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42A346C0-D239-4EFE-89CC-64FB411B131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3920649"/>
            <a:ext cx="8398753" cy="4647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Dolor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justo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 in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metus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en-US" sz="2000" dirty="0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en-US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47C8DB9-4E7A-4035-9E93-125FEB0ED0C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6" name="Teksto vietos rezervavimo ženklas 9">
            <a:extLst>
              <a:ext uri="{FF2B5EF4-FFF2-40B4-BE49-F238E27FC236}">
                <a16:creationId xmlns:a16="http://schemas.microsoft.com/office/drawing/2014/main" id="{BA630193-5CF0-4885-841E-319D8EBDE4F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791108" y="2171958"/>
            <a:ext cx="3540701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+15-20</a:t>
            </a:r>
            <a:r>
              <a:rPr lang="en-GB" dirty="0"/>
              <a:t>%</a:t>
            </a:r>
            <a:endParaRPr lang="lt-LT" dirty="0"/>
          </a:p>
        </p:txBody>
      </p:sp>
      <p:sp>
        <p:nvSpPr>
          <p:cNvPr id="7" name="Teksto vietos rezervavimo ženklas 9">
            <a:extLst>
              <a:ext uri="{FF2B5EF4-FFF2-40B4-BE49-F238E27FC236}">
                <a16:creationId xmlns:a16="http://schemas.microsoft.com/office/drawing/2014/main" id="{7729ED3B-76FA-400A-AFEA-2E5D5C70065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791108" y="4232162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5X</a:t>
            </a:r>
            <a:endParaRPr lang="lt-LT" dirty="0"/>
          </a:p>
        </p:txBody>
      </p:sp>
      <p:sp>
        <p:nvSpPr>
          <p:cNvPr id="8" name="Teksto vietos rezervavimo ženklas 9">
            <a:extLst>
              <a:ext uri="{FF2B5EF4-FFF2-40B4-BE49-F238E27FC236}">
                <a16:creationId xmlns:a16="http://schemas.microsoft.com/office/drawing/2014/main" id="{FD61D4D6-7EC7-4C6E-BF91-F31EB64A87A6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3791108" y="6329944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90,000</a:t>
            </a:r>
          </a:p>
        </p:txBody>
      </p:sp>
      <p:sp>
        <p:nvSpPr>
          <p:cNvPr id="9" name="Teksto vietos rezervavimo ženklas 9">
            <a:extLst>
              <a:ext uri="{FF2B5EF4-FFF2-40B4-BE49-F238E27FC236}">
                <a16:creationId xmlns:a16="http://schemas.microsoft.com/office/drawing/2014/main" id="{FC36BAFD-DDC2-49AD-9968-045248CE323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3791108" y="3035389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138BEA28-5FCD-4395-815E-765BB7B62038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13791108" y="5083888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1" name="Teksto vietos rezervavimo ženklas 9">
            <a:extLst>
              <a:ext uri="{FF2B5EF4-FFF2-40B4-BE49-F238E27FC236}">
                <a16:creationId xmlns:a16="http://schemas.microsoft.com/office/drawing/2014/main" id="{65B72A0D-C816-4466-BDD5-06B0EFBB8914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3791108" y="7181670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2" name="Teksto vietos rezervavimo ženklas 9">
            <a:extLst>
              <a:ext uri="{FF2B5EF4-FFF2-40B4-BE49-F238E27FC236}">
                <a16:creationId xmlns:a16="http://schemas.microsoft.com/office/drawing/2014/main" id="{860E2A10-EC52-4BB8-96CA-B423CC5A0347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9507216" y="2171958"/>
            <a:ext cx="3540701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100,000</a:t>
            </a:r>
            <a:endParaRPr lang="lt-LT" dirty="0"/>
          </a:p>
        </p:txBody>
      </p:sp>
      <p:sp>
        <p:nvSpPr>
          <p:cNvPr id="13" name="Teksto vietos rezervavimo ženklas 9">
            <a:extLst>
              <a:ext uri="{FF2B5EF4-FFF2-40B4-BE49-F238E27FC236}">
                <a16:creationId xmlns:a16="http://schemas.microsoft.com/office/drawing/2014/main" id="{78527131-C74A-4201-A7D7-0F006487FDE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507216" y="4232162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590,000</a:t>
            </a:r>
            <a:endParaRPr lang="lt-LT" dirty="0"/>
          </a:p>
        </p:txBody>
      </p:sp>
      <p:sp>
        <p:nvSpPr>
          <p:cNvPr id="14" name="Teksto vietos rezervavimo ženklas 9">
            <a:extLst>
              <a:ext uri="{FF2B5EF4-FFF2-40B4-BE49-F238E27FC236}">
                <a16:creationId xmlns:a16="http://schemas.microsoft.com/office/drawing/2014/main" id="{37305B06-64A1-4664-80B2-41F3F8100F14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9507216" y="6329944"/>
            <a:ext cx="3540700" cy="65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1,5</a:t>
            </a:r>
            <a:r>
              <a:rPr lang="lt-LT" dirty="0"/>
              <a:t>90,000</a:t>
            </a:r>
          </a:p>
        </p:txBody>
      </p:sp>
      <p:sp>
        <p:nvSpPr>
          <p:cNvPr id="15" name="Teksto vietos rezervavimo ženklas 9">
            <a:extLst>
              <a:ext uri="{FF2B5EF4-FFF2-40B4-BE49-F238E27FC236}">
                <a16:creationId xmlns:a16="http://schemas.microsoft.com/office/drawing/2014/main" id="{8D1B5471-B3F0-4CF4-AF52-B9A17DA8E49C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07216" y="3035389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6" name="Teksto vietos rezervavimo ženklas 9">
            <a:extLst>
              <a:ext uri="{FF2B5EF4-FFF2-40B4-BE49-F238E27FC236}">
                <a16:creationId xmlns:a16="http://schemas.microsoft.com/office/drawing/2014/main" id="{8B2CDE3D-2484-42A2-8B2B-8195E1848C13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07216" y="5083888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7" name="Teksto vietos rezervavimo ženklas 9">
            <a:extLst>
              <a:ext uri="{FF2B5EF4-FFF2-40B4-BE49-F238E27FC236}">
                <a16:creationId xmlns:a16="http://schemas.microsoft.com/office/drawing/2014/main" id="{DD20A4DE-D9BB-4A8E-B0A1-05A75CF793DF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9507216" y="7181670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009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92F030F7-1C18-4A9A-A1FA-3B10A41C10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2855939"/>
            <a:ext cx="6407113" cy="11319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1C4BDE6A-FE7E-490D-BB85-9C69538A9AC1}"/>
              </a:ext>
            </a:extLst>
          </p:cNvPr>
          <p:cNvSpPr/>
          <p:nvPr userDrawn="1"/>
        </p:nvSpPr>
        <p:spPr>
          <a:xfrm>
            <a:off x="1581" y="8890782"/>
            <a:ext cx="18289594" cy="1397806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E87C59F-1D91-4B42-BB20-D0E1AB8E192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663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Stats slide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366818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2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4D066B75-5D2B-485D-9AF0-307290D4FB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2855939"/>
            <a:ext cx="6407113" cy="4997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BD3EAA2C-5F13-4BB6-9F98-4C2748CCB82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663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Stats slide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317453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2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F8C7A102-FDD0-41F9-9EDA-13F13DC25D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229509" y="2855939"/>
            <a:ext cx="6407113" cy="5085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4565A6EF-F489-4C05-9493-6946491844B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663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Stats slide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322482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2.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A17BFDF5-3D02-479D-966D-6100A2ECCC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2855939"/>
            <a:ext cx="6407113" cy="241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7A15970D-0EAE-4AC4-BCB5-184C464401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663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Stats slide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</p:txBody>
      </p:sp>
      <p:sp>
        <p:nvSpPr>
          <p:cNvPr id="4" name="Teksto vietos rezervavimo ženklas 9">
            <a:extLst>
              <a:ext uri="{FF2B5EF4-FFF2-40B4-BE49-F238E27FC236}">
                <a16:creationId xmlns:a16="http://schemas.microsoft.com/office/drawing/2014/main" id="{52DBDA91-CBA2-46B0-A11C-F264D06EAD0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88271" y="5664573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9">
            <a:extLst>
              <a:ext uri="{FF2B5EF4-FFF2-40B4-BE49-F238E27FC236}">
                <a16:creationId xmlns:a16="http://schemas.microsoft.com/office/drawing/2014/main" id="{712A2A79-496F-44FB-AE71-742B1EF03F14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4788270" y="6383544"/>
            <a:ext cx="2749153" cy="10149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2" name="Teksto vietos rezervavimo ženklas 9">
            <a:extLst>
              <a:ext uri="{FF2B5EF4-FFF2-40B4-BE49-F238E27FC236}">
                <a16:creationId xmlns:a16="http://schemas.microsoft.com/office/drawing/2014/main" id="{C32A634E-B301-443B-ABE6-90AB6A7F326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6153255" y="7919532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23" name="Teksto vietos rezervavimo ženklas 9">
            <a:extLst>
              <a:ext uri="{FF2B5EF4-FFF2-40B4-BE49-F238E27FC236}">
                <a16:creationId xmlns:a16="http://schemas.microsoft.com/office/drawing/2014/main" id="{011A917E-3797-46AE-8721-5ED0D48EE259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153254" y="8638503"/>
            <a:ext cx="2749153" cy="10149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4" name="Teksto vietos rezervavimo ženklas 9">
            <a:extLst>
              <a:ext uri="{FF2B5EF4-FFF2-40B4-BE49-F238E27FC236}">
                <a16:creationId xmlns:a16="http://schemas.microsoft.com/office/drawing/2014/main" id="{F3910FD6-E572-4EBB-9A13-B4420DD28A39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4873102" y="3836282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25" name="Teksto vietos rezervavimo ženklas 9">
            <a:extLst>
              <a:ext uri="{FF2B5EF4-FFF2-40B4-BE49-F238E27FC236}">
                <a16:creationId xmlns:a16="http://schemas.microsoft.com/office/drawing/2014/main" id="{E684BFAC-A2D4-4C07-AE42-5010B949E0ED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4873101" y="4555253"/>
            <a:ext cx="2749153" cy="10149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6" name="Teksto vietos rezervavimo ženklas 9">
            <a:extLst>
              <a:ext uri="{FF2B5EF4-FFF2-40B4-BE49-F238E27FC236}">
                <a16:creationId xmlns:a16="http://schemas.microsoft.com/office/drawing/2014/main" id="{39BD7B59-E1EA-4A61-9776-EF40CDB1CA4B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4886425" y="6983760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27" name="Teksto vietos rezervavimo ženklas 9">
            <a:extLst>
              <a:ext uri="{FF2B5EF4-FFF2-40B4-BE49-F238E27FC236}">
                <a16:creationId xmlns:a16="http://schemas.microsoft.com/office/drawing/2014/main" id="{871DEE87-BB12-4733-A134-70FDAEFCE0ED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4886424" y="7702731"/>
            <a:ext cx="2749153" cy="10149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724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.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7F4DA1D3-B6AF-4309-B59B-0CF1D52E8E24}"/>
              </a:ext>
            </a:extLst>
          </p:cNvPr>
          <p:cNvSpPr txBox="1"/>
          <p:nvPr userDrawn="1"/>
        </p:nvSpPr>
        <p:spPr>
          <a:xfrm>
            <a:off x="11614924" y="9625806"/>
            <a:ext cx="601267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500">
                <a:solidFill>
                  <a:srgbClr val="BFBFBF"/>
                </a:solidFill>
                <a:latin typeface="+mj-lt"/>
                <a:ea typeface="+mj-ea"/>
                <a:cs typeface="+mj-cs"/>
                <a:sym typeface="Inter Regular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chemeClr val="bg1">
                    <a:alpha val="70000"/>
                  </a:schemeClr>
                </a:solidFill>
                <a:latin typeface="Public Sans Medium" pitchFamily="2" charset="-70"/>
                <a:ea typeface="Inter" panose="020B0502030000000004" pitchFamily="34" charset="0"/>
              </a:rPr>
              <a:t>Joana Burn Photography</a:t>
            </a:r>
            <a:r>
              <a:rPr kumimoji="0" lang="lt-LT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Public Sans Medium" pitchFamily="2" charset="-70"/>
                <a:ea typeface="Inter" panose="020B0502030000000004" pitchFamily="34" charset="0"/>
                <a:sym typeface="Inter Regular"/>
              </a:rPr>
              <a:t>; source ww</a:t>
            </a:r>
            <a:r>
              <a:rPr lang="lt-LT" sz="1200" dirty="0">
                <a:solidFill>
                  <a:schemeClr val="bg1">
                    <a:alpha val="70000"/>
                  </a:schemeClr>
                </a:solidFill>
                <a:latin typeface="Public Sans Medium" pitchFamily="2" charset="-70"/>
                <a:ea typeface="Inter" panose="020B0502030000000004" pitchFamily="34" charset="0"/>
              </a:rPr>
              <a:t>w.lithuania.lt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Public Sans Medium" pitchFamily="2" charset="-70"/>
              <a:ea typeface="Inter" panose="020B0502030000000004" pitchFamily="34" charset="0"/>
              <a:sym typeface="Inter Regular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F960221-B8B2-AF26-BD0B-24DB3BC78D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24457"/>
          <a:stretch>
            <a:fillRect/>
          </a:stretch>
        </p:blipFill>
        <p:spPr>
          <a:xfrm>
            <a:off x="8594725" y="0"/>
            <a:ext cx="9696450" cy="10288588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C5389DB-46EF-496C-8BB0-46D118C4A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8" y="0"/>
            <a:ext cx="12507437" cy="10288588"/>
          </a:xfrm>
          <a:prstGeom prst="rect">
            <a:avLst/>
          </a:prstGeom>
        </p:spPr>
      </p:pic>
      <p:pic>
        <p:nvPicPr>
          <p:cNvPr id="5" name="Paveikslėli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ECFEE755-D8C6-4F11-BD3D-E5F4C73C6A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583385"/>
            <a:ext cx="2148356" cy="1025352"/>
          </a:xfrm>
          <a:prstGeom prst="rect">
            <a:avLst/>
          </a:prstGeom>
        </p:spPr>
      </p:pic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06259D26-561D-44B7-9255-CD7414DDFF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7128" y="7556500"/>
            <a:ext cx="8756749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Vardas Pavardė</a:t>
            </a:r>
          </a:p>
          <a:p>
            <a:pPr lvl="0"/>
            <a:r>
              <a:rPr lang="lt-LT" dirty="0"/>
              <a:t>X departamentas Y skyrius</a:t>
            </a:r>
          </a:p>
        </p:txBody>
      </p:sp>
      <p:sp>
        <p:nvSpPr>
          <p:cNvPr id="11" name="Teksto vietos rezervavimo ženklas 3">
            <a:extLst>
              <a:ext uri="{FF2B5EF4-FFF2-40B4-BE49-F238E27FC236}">
                <a16:creationId xmlns:a16="http://schemas.microsoft.com/office/drawing/2014/main" id="{576FBCEF-53D3-46A6-979D-D5D7F064D4A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7128" y="3203120"/>
            <a:ext cx="8753573" cy="370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Ilgas pranešimo pavadinimas</a:t>
            </a:r>
          </a:p>
        </p:txBody>
      </p:sp>
    </p:spTree>
    <p:extLst>
      <p:ext uri="{BB962C8B-B14F-4D97-AF65-F5344CB8AC3E}">
        <p14:creationId xmlns:p14="http://schemas.microsoft.com/office/powerpoint/2010/main" val="3873551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2.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B7F70306-D86E-429A-9FCF-0E64F3096F6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663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Stats slide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BEF5E65-8F8B-4A1C-B558-E0D5DE4A93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2855939"/>
            <a:ext cx="6407113" cy="85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23" name="Teksto vietos rezervavimo ženklas 9">
            <a:extLst>
              <a:ext uri="{FF2B5EF4-FFF2-40B4-BE49-F238E27FC236}">
                <a16:creationId xmlns:a16="http://schemas.microsoft.com/office/drawing/2014/main" id="{3BF55093-9A72-4E32-8E43-46047A0E6D5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62299" y="8299475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9">
            <a:extLst>
              <a:ext uri="{FF2B5EF4-FFF2-40B4-BE49-F238E27FC236}">
                <a16:creationId xmlns:a16="http://schemas.microsoft.com/office/drawing/2014/main" id="{BF3F7929-2336-4B2F-B357-7BC7EA2D4B4E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2762299" y="9018447"/>
            <a:ext cx="2211530" cy="738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5" name="Teksto vietos rezervavimo ženklas 9">
            <a:extLst>
              <a:ext uri="{FF2B5EF4-FFF2-40B4-BE49-F238E27FC236}">
                <a16:creationId xmlns:a16="http://schemas.microsoft.com/office/drawing/2014/main" id="{D07B46B4-75AE-40B7-9785-605195BC8C64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4979798" y="8299475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9">
            <a:extLst>
              <a:ext uri="{FF2B5EF4-FFF2-40B4-BE49-F238E27FC236}">
                <a16:creationId xmlns:a16="http://schemas.microsoft.com/office/drawing/2014/main" id="{20E25188-A681-4EFD-B162-C7DE906C1238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4979798" y="9018447"/>
            <a:ext cx="2211530" cy="738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7" name="Teksto vietos rezervavimo ženklas 9">
            <a:extLst>
              <a:ext uri="{FF2B5EF4-FFF2-40B4-BE49-F238E27FC236}">
                <a16:creationId xmlns:a16="http://schemas.microsoft.com/office/drawing/2014/main" id="{F615E6D9-AD95-4E92-AD99-4D18AF34F517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722674" y="8299475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28" name="Teksto vietos rezervavimo ženklas 9">
            <a:extLst>
              <a:ext uri="{FF2B5EF4-FFF2-40B4-BE49-F238E27FC236}">
                <a16:creationId xmlns:a16="http://schemas.microsoft.com/office/drawing/2014/main" id="{6CB3BB66-8C98-4102-9191-73FFADDD4F3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722674" y="9018447"/>
            <a:ext cx="2211530" cy="738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9" name="Teksto vietos rezervavimo ženklas 9">
            <a:extLst>
              <a:ext uri="{FF2B5EF4-FFF2-40B4-BE49-F238E27FC236}">
                <a16:creationId xmlns:a16="http://schemas.microsoft.com/office/drawing/2014/main" id="{A0B9F580-631D-49DF-91D6-F9A51735BCD4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0593459" y="8299475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30" name="Teksto vietos rezervavimo ženklas 9">
            <a:extLst>
              <a:ext uri="{FF2B5EF4-FFF2-40B4-BE49-F238E27FC236}">
                <a16:creationId xmlns:a16="http://schemas.microsoft.com/office/drawing/2014/main" id="{ED9F6A4E-43E7-429D-82DE-15919E21B8CD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0593459" y="9018447"/>
            <a:ext cx="2211530" cy="738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1" name="Teksto vietos rezervavimo ženklas 9">
            <a:extLst>
              <a:ext uri="{FF2B5EF4-FFF2-40B4-BE49-F238E27FC236}">
                <a16:creationId xmlns:a16="http://schemas.microsoft.com/office/drawing/2014/main" id="{7E20AF8C-D335-4C8E-8E98-316CD67FBBF2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12996189" y="8299475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32" name="Teksto vietos rezervavimo ženklas 9">
            <a:extLst>
              <a:ext uri="{FF2B5EF4-FFF2-40B4-BE49-F238E27FC236}">
                <a16:creationId xmlns:a16="http://schemas.microsoft.com/office/drawing/2014/main" id="{30BF8C1A-01CF-4459-97CB-B2F79C1B79F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2996189" y="9018447"/>
            <a:ext cx="2211530" cy="738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3" name="Teksto vietos rezervavimo ženklas 9">
            <a:extLst>
              <a:ext uri="{FF2B5EF4-FFF2-40B4-BE49-F238E27FC236}">
                <a16:creationId xmlns:a16="http://schemas.microsoft.com/office/drawing/2014/main" id="{8E3FC2CF-35A2-41A4-96F4-0972A0E7CB1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15250333" y="8299475"/>
            <a:ext cx="2211530" cy="718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D0598"/>
                </a:solidFill>
                <a:latin typeface="Public Sans SemiBold" pitchFamily="2" charset="-7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lt-LT" dirty="0"/>
          </a:p>
          <a:p>
            <a:endParaRPr lang="lt-LT" dirty="0"/>
          </a:p>
        </p:txBody>
      </p:sp>
      <p:sp>
        <p:nvSpPr>
          <p:cNvPr id="34" name="Teksto vietos rezervavimo ženklas 9">
            <a:extLst>
              <a:ext uri="{FF2B5EF4-FFF2-40B4-BE49-F238E27FC236}">
                <a16:creationId xmlns:a16="http://schemas.microsoft.com/office/drawing/2014/main" id="{28BD8060-ED6F-438C-BFED-01B5AD82D169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15250333" y="9018447"/>
            <a:ext cx="2211530" cy="738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124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3.1">
    <p:bg>
      <p:bgPr>
        <a:solidFill>
          <a:srgbClr val="091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0E2E97B7-7A29-471B-BDA4-39B3D307C4A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582410" y="2843761"/>
            <a:ext cx="6595005" cy="4959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chemeClr val="bg1"/>
                </a:solidFill>
                <a:latin typeface="Public Sans Medium" pitchFamily="2" charset="-70"/>
              </a:rPr>
              <a:t>.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chemeClr val="bg1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chemeClr val="bg1"/>
                </a:solidFill>
                <a:latin typeface="Public Sans Medium" pitchFamily="2" charset="-7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endParaRPr lang="lt-LT" sz="2000" dirty="0">
              <a:solidFill>
                <a:schemeClr val="bg1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2000" dirty="0">
              <a:solidFill>
                <a:schemeClr val="bg1"/>
              </a:solidFill>
              <a:latin typeface="Public Sans Medium" pitchFamily="2" charset="-70"/>
            </a:endParaRPr>
          </a:p>
          <a:p>
            <a:endParaRPr lang="lt-LT" sz="2000" dirty="0">
              <a:solidFill>
                <a:schemeClr val="bg1"/>
              </a:solidFill>
              <a:latin typeface="Public Sans Medium" pitchFamily="2" charset="-70"/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B8011E9-3181-4FCA-8EC0-EA1AAA65B28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1"/>
            <a:ext cx="8602839" cy="1390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4C74F5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Stats slide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88934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sualization 3.2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o vietos rezervavimo ženklas 9">
            <a:extLst>
              <a:ext uri="{FF2B5EF4-FFF2-40B4-BE49-F238E27FC236}">
                <a16:creationId xmlns:a16="http://schemas.microsoft.com/office/drawing/2014/main" id="{911E3B2D-963F-43E8-8A6E-159EC0F9CD52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3673402" y="6068004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15" name="Teksto vietos rezervavimo ženklas 9">
            <a:extLst>
              <a:ext uri="{FF2B5EF4-FFF2-40B4-BE49-F238E27FC236}">
                <a16:creationId xmlns:a16="http://schemas.microsoft.com/office/drawing/2014/main" id="{6DA64853-EA33-4CD1-B1B8-6FC52134D1F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3673402" y="6636664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97CB19B2-2528-48C1-BA43-397FEF289A03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799071" y="7721436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11" name="Teksto vietos rezervavimo ženklas 9">
            <a:extLst>
              <a:ext uri="{FF2B5EF4-FFF2-40B4-BE49-F238E27FC236}">
                <a16:creationId xmlns:a16="http://schemas.microsoft.com/office/drawing/2014/main" id="{881A5A23-D72A-4486-A6FD-9DE17EC8DAB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799071" y="8290096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F1F96E8C-BF2A-48D4-8D0C-28A98497CE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09" y="2855939"/>
            <a:ext cx="6407113" cy="241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8450B14E-2795-43A0-8E66-08E324558EF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0" y="1565910"/>
            <a:ext cx="8563177" cy="663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Stats slide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</p:txBody>
      </p:sp>
      <p:sp>
        <p:nvSpPr>
          <p:cNvPr id="12" name="Teksto vietos rezervavimo ženklas 9">
            <a:extLst>
              <a:ext uri="{FF2B5EF4-FFF2-40B4-BE49-F238E27FC236}">
                <a16:creationId xmlns:a16="http://schemas.microsoft.com/office/drawing/2014/main" id="{72BAC546-41CA-4B34-85BD-3A01F3335EC7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9728622" y="7019980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13" name="Teksto vietos rezervavimo ženklas 9">
            <a:extLst>
              <a:ext uri="{FF2B5EF4-FFF2-40B4-BE49-F238E27FC236}">
                <a16:creationId xmlns:a16="http://schemas.microsoft.com/office/drawing/2014/main" id="{892EAAD8-5E67-47A5-947B-0842B9868771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728622" y="7588640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32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visualization 3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0" y="2867025"/>
            <a:ext cx="18291174" cy="7421563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E7579AC3-770F-4DE3-9327-E2ACAC79E63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63999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20" name="Teksto vietos rezervavimo ženklas 9">
            <a:extLst>
              <a:ext uri="{FF2B5EF4-FFF2-40B4-BE49-F238E27FC236}">
                <a16:creationId xmlns:a16="http://schemas.microsoft.com/office/drawing/2014/main" id="{58361EE1-E523-497C-AA21-D6B9490100B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681886" y="6271054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21" name="Teksto vietos rezervavimo ženklas 9">
            <a:extLst>
              <a:ext uri="{FF2B5EF4-FFF2-40B4-BE49-F238E27FC236}">
                <a16:creationId xmlns:a16="http://schemas.microsoft.com/office/drawing/2014/main" id="{D4E7E690-3794-469B-AF70-4158D3DB7EDE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681886" y="6839714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2" name="Teksto vietos rezervavimo ženklas 9">
            <a:extLst>
              <a:ext uri="{FF2B5EF4-FFF2-40B4-BE49-F238E27FC236}">
                <a16:creationId xmlns:a16="http://schemas.microsoft.com/office/drawing/2014/main" id="{37A77BD6-A606-48E3-8613-691088E42F7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461125" y="6271054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23" name="Teksto vietos rezervavimo ženklas 9">
            <a:extLst>
              <a:ext uri="{FF2B5EF4-FFF2-40B4-BE49-F238E27FC236}">
                <a16:creationId xmlns:a16="http://schemas.microsoft.com/office/drawing/2014/main" id="{D26D67C6-67C0-4820-A3ED-7871A854BFF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461125" y="6839714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4" name="Teksto vietos rezervavimo ženklas 9">
            <a:extLst>
              <a:ext uri="{FF2B5EF4-FFF2-40B4-BE49-F238E27FC236}">
                <a16:creationId xmlns:a16="http://schemas.microsoft.com/office/drawing/2014/main" id="{CDD6F374-C456-451E-9DC2-1E6F043D9866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9268119" y="6271054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25" name="Teksto vietos rezervavimo ženklas 9">
            <a:extLst>
              <a:ext uri="{FF2B5EF4-FFF2-40B4-BE49-F238E27FC236}">
                <a16:creationId xmlns:a16="http://schemas.microsoft.com/office/drawing/2014/main" id="{46057FE9-CAAC-412A-A5BF-10A1FF162F82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268119" y="6839714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6" name="Teksto vietos rezervavimo ženklas 9">
            <a:extLst>
              <a:ext uri="{FF2B5EF4-FFF2-40B4-BE49-F238E27FC236}">
                <a16:creationId xmlns:a16="http://schemas.microsoft.com/office/drawing/2014/main" id="{978F3FFB-7A24-4D18-B56D-5E37F1FFD5FB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3114165" y="6271054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27" name="Teksto vietos rezervavimo ženklas 9">
            <a:extLst>
              <a:ext uri="{FF2B5EF4-FFF2-40B4-BE49-F238E27FC236}">
                <a16:creationId xmlns:a16="http://schemas.microsoft.com/office/drawing/2014/main" id="{9543786D-FF36-4B60-A02E-4EFE3F443895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3114165" y="6839714"/>
            <a:ext cx="3540701" cy="985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880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lide 1.0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930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0" y="2867025"/>
            <a:ext cx="18291174" cy="7421563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7C64A653-20C1-4AC4-8BE2-D42BED13699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63999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28" name="Teksto vietos rezervavimo ženklas 9">
            <a:extLst>
              <a:ext uri="{FF2B5EF4-FFF2-40B4-BE49-F238E27FC236}">
                <a16:creationId xmlns:a16="http://schemas.microsoft.com/office/drawing/2014/main" id="{393E6AB6-0B97-40EA-A419-2CE6EC173D54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398091" y="4800058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29" name="Teksto vietos rezervavimo ženklas 9">
            <a:extLst>
              <a:ext uri="{FF2B5EF4-FFF2-40B4-BE49-F238E27FC236}">
                <a16:creationId xmlns:a16="http://schemas.microsoft.com/office/drawing/2014/main" id="{660A2172-F207-4839-BB8B-97551B0598EB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2398091" y="5368718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2" name="Teksto vietos rezervavimo ženklas 9">
            <a:extLst>
              <a:ext uri="{FF2B5EF4-FFF2-40B4-BE49-F238E27FC236}">
                <a16:creationId xmlns:a16="http://schemas.microsoft.com/office/drawing/2014/main" id="{FAB95401-D291-4850-B392-554D107A7F1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460694" y="4800058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3" name="Teksto vietos rezervavimo ženklas 9">
            <a:extLst>
              <a:ext uri="{FF2B5EF4-FFF2-40B4-BE49-F238E27FC236}">
                <a16:creationId xmlns:a16="http://schemas.microsoft.com/office/drawing/2014/main" id="{48DF1287-E059-41D1-900A-734DA70F3A1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460694" y="5368718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4" name="Teksto vietos rezervavimo ženklas 9">
            <a:extLst>
              <a:ext uri="{FF2B5EF4-FFF2-40B4-BE49-F238E27FC236}">
                <a16:creationId xmlns:a16="http://schemas.microsoft.com/office/drawing/2014/main" id="{5728CA6F-A3B1-44AF-9DCF-28E8F9B7978F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454114" y="4800058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5" name="Teksto vietos rezervavimo ženklas 9">
            <a:extLst>
              <a:ext uri="{FF2B5EF4-FFF2-40B4-BE49-F238E27FC236}">
                <a16:creationId xmlns:a16="http://schemas.microsoft.com/office/drawing/2014/main" id="{49EA4914-5F36-4413-BF61-419D0DA9D35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2454114" y="5368718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6" name="Teksto vietos rezervavimo ženklas 9">
            <a:extLst>
              <a:ext uri="{FF2B5EF4-FFF2-40B4-BE49-F238E27FC236}">
                <a16:creationId xmlns:a16="http://schemas.microsoft.com/office/drawing/2014/main" id="{78C87207-62A8-4677-B8AF-EE874B23B9BD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2398091" y="8033752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7" name="Teksto vietos rezervavimo ženklas 9">
            <a:extLst>
              <a:ext uri="{FF2B5EF4-FFF2-40B4-BE49-F238E27FC236}">
                <a16:creationId xmlns:a16="http://schemas.microsoft.com/office/drawing/2014/main" id="{9C596AE0-B4A9-4F85-894E-683DEA399893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2398091" y="8602412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8" name="Teksto vietos rezervavimo ženklas 9">
            <a:extLst>
              <a:ext uri="{FF2B5EF4-FFF2-40B4-BE49-F238E27FC236}">
                <a16:creationId xmlns:a16="http://schemas.microsoft.com/office/drawing/2014/main" id="{3A5CD1B8-2860-4275-9C4D-41B15164C26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7465173" y="8033752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9" name="Teksto vietos rezervavimo ženklas 9">
            <a:extLst>
              <a:ext uri="{FF2B5EF4-FFF2-40B4-BE49-F238E27FC236}">
                <a16:creationId xmlns:a16="http://schemas.microsoft.com/office/drawing/2014/main" id="{B9AF68A3-2029-4354-B041-6F1D29DC6DE7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65173" y="8602412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40" name="Teksto vietos rezervavimo ženklas 9">
            <a:extLst>
              <a:ext uri="{FF2B5EF4-FFF2-40B4-BE49-F238E27FC236}">
                <a16:creationId xmlns:a16="http://schemas.microsoft.com/office/drawing/2014/main" id="{99E722D0-D844-4DF6-B873-0ECC0B5A9A80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12454114" y="8033752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41" name="Teksto vietos rezervavimo ženklas 9">
            <a:extLst>
              <a:ext uri="{FF2B5EF4-FFF2-40B4-BE49-F238E27FC236}">
                <a16:creationId xmlns:a16="http://schemas.microsoft.com/office/drawing/2014/main" id="{6A0EDAE7-E521-410F-893B-D5DF1566B136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12454114" y="8602412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772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.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>
            <a:extLst>
              <a:ext uri="{FF2B5EF4-FFF2-40B4-BE49-F238E27FC236}">
                <a16:creationId xmlns:a16="http://schemas.microsoft.com/office/drawing/2014/main" id="{CE1E67F0-4D72-418D-B0F2-D8D7B4B17A2D}"/>
              </a:ext>
            </a:extLst>
          </p:cNvPr>
          <p:cNvSpPr/>
          <p:nvPr userDrawn="1"/>
        </p:nvSpPr>
        <p:spPr>
          <a:xfrm>
            <a:off x="0" y="0"/>
            <a:ext cx="18291174" cy="2867025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491AC08-7660-481D-B11F-9E710FC67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63999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27" name="Teksto vietos rezervavimo ženklas 9">
            <a:extLst>
              <a:ext uri="{FF2B5EF4-FFF2-40B4-BE49-F238E27FC236}">
                <a16:creationId xmlns:a16="http://schemas.microsoft.com/office/drawing/2014/main" id="{30A18FB4-1D5B-486C-AA6A-B0ED68EC0A8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485773" y="4900266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28" name="Teksto vietos rezervavimo ženklas 9">
            <a:extLst>
              <a:ext uri="{FF2B5EF4-FFF2-40B4-BE49-F238E27FC236}">
                <a16:creationId xmlns:a16="http://schemas.microsoft.com/office/drawing/2014/main" id="{118D24FC-D9A5-4D21-B808-0C0A3635CA83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2485773" y="5468926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9" name="Teksto vietos rezervavimo ženklas 9">
            <a:extLst>
              <a:ext uri="{FF2B5EF4-FFF2-40B4-BE49-F238E27FC236}">
                <a16:creationId xmlns:a16="http://schemas.microsoft.com/office/drawing/2014/main" id="{F3F78FA6-7B55-40D2-9B4A-635B35FA4EFC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260277" y="4900266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0" name="Teksto vietos rezervavimo ženklas 9">
            <a:extLst>
              <a:ext uri="{FF2B5EF4-FFF2-40B4-BE49-F238E27FC236}">
                <a16:creationId xmlns:a16="http://schemas.microsoft.com/office/drawing/2014/main" id="{3947467C-3E43-4B9C-9ADB-BCFB422EC2F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60277" y="5468926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1" name="Teksto vietos rezervavimo ženklas 9">
            <a:extLst>
              <a:ext uri="{FF2B5EF4-FFF2-40B4-BE49-F238E27FC236}">
                <a16:creationId xmlns:a16="http://schemas.microsoft.com/office/drawing/2014/main" id="{EA0C118F-FEB5-43BF-9D93-00827C025CE3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2495058" y="4900266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2" name="Teksto vietos rezervavimo ženklas 9">
            <a:extLst>
              <a:ext uri="{FF2B5EF4-FFF2-40B4-BE49-F238E27FC236}">
                <a16:creationId xmlns:a16="http://schemas.microsoft.com/office/drawing/2014/main" id="{1E8A0B6C-3A78-4706-8C27-A1F3DCCA837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2495058" y="5468926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3" name="Teksto vietos rezervavimo ženklas 9">
            <a:extLst>
              <a:ext uri="{FF2B5EF4-FFF2-40B4-BE49-F238E27FC236}">
                <a16:creationId xmlns:a16="http://schemas.microsoft.com/office/drawing/2014/main" id="{5BFF09F8-56C2-4449-BF3A-5E2D8B2CED97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4581794" y="8221695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4" name="Teksto vietos rezervavimo ženklas 9">
            <a:extLst>
              <a:ext uri="{FF2B5EF4-FFF2-40B4-BE49-F238E27FC236}">
                <a16:creationId xmlns:a16="http://schemas.microsoft.com/office/drawing/2014/main" id="{83D1BF0B-B5CE-4671-BDE4-E252355152E0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4581794" y="8790355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5" name="Teksto vietos rezervavimo ženklas 9">
            <a:extLst>
              <a:ext uri="{FF2B5EF4-FFF2-40B4-BE49-F238E27FC236}">
                <a16:creationId xmlns:a16="http://schemas.microsoft.com/office/drawing/2014/main" id="{29DFDFD8-6158-4DE9-BCF5-3D65A377A02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744605" y="8221695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6" name="Teksto vietos rezervavimo ženklas 9">
            <a:extLst>
              <a:ext uri="{FF2B5EF4-FFF2-40B4-BE49-F238E27FC236}">
                <a16:creationId xmlns:a16="http://schemas.microsoft.com/office/drawing/2014/main" id="{5A66DC3C-2602-47AB-9B0B-DA03A62794C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9744605" y="8790355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004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D1C138F7-3859-452B-91E4-5F4C4A5AEF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63999" y="1565910"/>
            <a:ext cx="8563177" cy="13902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35" name="Teksto vietos rezervavimo ženklas 9">
            <a:extLst>
              <a:ext uri="{FF2B5EF4-FFF2-40B4-BE49-F238E27FC236}">
                <a16:creationId xmlns:a16="http://schemas.microsoft.com/office/drawing/2014/main" id="{24C5C290-ADAF-4F19-8DB8-C7531EC1F04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420792" y="5015340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6" name="Teksto vietos rezervavimo ženklas 9">
            <a:extLst>
              <a:ext uri="{FF2B5EF4-FFF2-40B4-BE49-F238E27FC236}">
                <a16:creationId xmlns:a16="http://schemas.microsoft.com/office/drawing/2014/main" id="{C605B494-07CD-4DBA-96AD-678110966133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420792" y="5584000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7" name="Teksto vietos rezervavimo ženklas 9">
            <a:extLst>
              <a:ext uri="{FF2B5EF4-FFF2-40B4-BE49-F238E27FC236}">
                <a16:creationId xmlns:a16="http://schemas.microsoft.com/office/drawing/2014/main" id="{2BF5BF1E-592E-4FEA-B0F9-6283A649A53A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375853" y="5033204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38" name="Teksto vietos rezervavimo ženklas 9">
            <a:extLst>
              <a:ext uri="{FF2B5EF4-FFF2-40B4-BE49-F238E27FC236}">
                <a16:creationId xmlns:a16="http://schemas.microsoft.com/office/drawing/2014/main" id="{65D63593-8F71-4F3D-AF9B-973F777D6E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375853" y="5601864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39" name="Teksto vietos rezervavimo ženklas 9">
            <a:extLst>
              <a:ext uri="{FF2B5EF4-FFF2-40B4-BE49-F238E27FC236}">
                <a16:creationId xmlns:a16="http://schemas.microsoft.com/office/drawing/2014/main" id="{CC428084-AE2C-49F9-929D-B7FF6C305ADD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9328899" y="5032493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40" name="Teksto vietos rezervavimo ženklas 9">
            <a:extLst>
              <a:ext uri="{FF2B5EF4-FFF2-40B4-BE49-F238E27FC236}">
                <a16:creationId xmlns:a16="http://schemas.microsoft.com/office/drawing/2014/main" id="{CA3B05B6-F20F-4233-A557-78E39E14557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328899" y="5601153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41" name="Teksto vietos rezervavimo ženklas 9">
            <a:extLst>
              <a:ext uri="{FF2B5EF4-FFF2-40B4-BE49-F238E27FC236}">
                <a16:creationId xmlns:a16="http://schemas.microsoft.com/office/drawing/2014/main" id="{041175AC-04F3-4891-9DE9-8A38E5F47217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3281945" y="5032493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42" name="Teksto vietos rezervavimo ženklas 9">
            <a:extLst>
              <a:ext uri="{FF2B5EF4-FFF2-40B4-BE49-F238E27FC236}">
                <a16:creationId xmlns:a16="http://schemas.microsoft.com/office/drawing/2014/main" id="{F47C468A-BA48-4E56-93C0-588F8516E625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3281945" y="5601153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43" name="Teksto vietos rezervavimo ženklas 9">
            <a:extLst>
              <a:ext uri="{FF2B5EF4-FFF2-40B4-BE49-F238E27FC236}">
                <a16:creationId xmlns:a16="http://schemas.microsoft.com/office/drawing/2014/main" id="{CC7301E4-6F5D-4AB7-8332-6B7707E6B722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1423540" y="8065360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44" name="Teksto vietos rezervavimo ženklas 9">
            <a:extLst>
              <a:ext uri="{FF2B5EF4-FFF2-40B4-BE49-F238E27FC236}">
                <a16:creationId xmlns:a16="http://schemas.microsoft.com/office/drawing/2014/main" id="{1EFA171D-EDF7-4BF0-8C9A-461D474F3CC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23540" y="8634020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45" name="Teksto vietos rezervavimo ženklas 9">
            <a:extLst>
              <a:ext uri="{FF2B5EF4-FFF2-40B4-BE49-F238E27FC236}">
                <a16:creationId xmlns:a16="http://schemas.microsoft.com/office/drawing/2014/main" id="{8726A3D4-3FD9-4535-9D1D-1C3B5AD53B25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375657" y="8065360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46" name="Teksto vietos rezervavimo ženklas 9">
            <a:extLst>
              <a:ext uri="{FF2B5EF4-FFF2-40B4-BE49-F238E27FC236}">
                <a16:creationId xmlns:a16="http://schemas.microsoft.com/office/drawing/2014/main" id="{AE46A4A8-00C7-44F7-B20B-18F5213700CF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375657" y="8634020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47" name="Teksto vietos rezervavimo ženklas 9">
            <a:extLst>
              <a:ext uri="{FF2B5EF4-FFF2-40B4-BE49-F238E27FC236}">
                <a16:creationId xmlns:a16="http://schemas.microsoft.com/office/drawing/2014/main" id="{58969183-1E3E-4E6B-90EE-9A48D77EF15F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327774" y="8065360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48" name="Teksto vietos rezervavimo ženklas 9">
            <a:extLst>
              <a:ext uri="{FF2B5EF4-FFF2-40B4-BE49-F238E27FC236}">
                <a16:creationId xmlns:a16="http://schemas.microsoft.com/office/drawing/2014/main" id="{D97E77E2-F78B-423A-9B4E-32C9076846A5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9327774" y="8634020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49" name="Teksto vietos rezervavimo ženklas 9">
            <a:extLst>
              <a:ext uri="{FF2B5EF4-FFF2-40B4-BE49-F238E27FC236}">
                <a16:creationId xmlns:a16="http://schemas.microsoft.com/office/drawing/2014/main" id="{022373D5-78E3-4C91-93AE-D14A0D6F0789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13275867" y="8059519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50" name="Teksto vietos rezervavimo ženklas 9">
            <a:extLst>
              <a:ext uri="{FF2B5EF4-FFF2-40B4-BE49-F238E27FC236}">
                <a16:creationId xmlns:a16="http://schemas.microsoft.com/office/drawing/2014/main" id="{AB58090F-76CD-4896-AFB3-7F415D2E2AC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13275867" y="8628179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70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visualization 1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E2BEC86D-59C4-4073-A03E-E6AB4F30EC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2410" y="6112699"/>
            <a:ext cx="6169120" cy="2417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2000" dirty="0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2000" dirty="0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  <a:p>
            <a:endParaRPr lang="en-GB" sz="2000" dirty="0">
              <a:solidFill>
                <a:srgbClr val="091A5A"/>
              </a:solidFill>
              <a:latin typeface="Public Sans Medium" pitchFamily="2" charset="-70"/>
            </a:endParaRP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821481F5-7228-4F3D-8534-1D294ABB681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82412" y="4822670"/>
            <a:ext cx="4991670" cy="663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sz="3600" dirty="0">
                <a:solidFill>
                  <a:srgbClr val="091A5A"/>
                </a:solidFill>
                <a:latin typeface="Public Sans SemiBold" pitchFamily="2" charset="-70"/>
              </a:rPr>
              <a:t>Stats slide</a:t>
            </a:r>
            <a:endParaRPr lang="lt-LT" sz="3600" dirty="0">
              <a:solidFill>
                <a:srgbClr val="091A5A"/>
              </a:solidFill>
              <a:latin typeface="Public Sans SemiBold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460124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visualization 1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o vietos rezervavimo ženklas 9">
            <a:extLst>
              <a:ext uri="{FF2B5EF4-FFF2-40B4-BE49-F238E27FC236}">
                <a16:creationId xmlns:a16="http://schemas.microsoft.com/office/drawing/2014/main" id="{659A6A37-5488-48D5-B0B2-342D4C47FD1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82172" y="1912571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15" name="Teksto vietos rezervavimo ženklas 9">
            <a:extLst>
              <a:ext uri="{FF2B5EF4-FFF2-40B4-BE49-F238E27FC236}">
                <a16:creationId xmlns:a16="http://schemas.microsoft.com/office/drawing/2014/main" id="{CB0B1650-3C2F-418B-B123-6505690722D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82172" y="2481231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6" name="Teksto vietos rezervavimo ženklas 9">
            <a:extLst>
              <a:ext uri="{FF2B5EF4-FFF2-40B4-BE49-F238E27FC236}">
                <a16:creationId xmlns:a16="http://schemas.microsoft.com/office/drawing/2014/main" id="{93929FAB-57B8-451D-8F31-90CBE6AE47A9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82172" y="3570011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17" name="Teksto vietos rezervavimo ženklas 9">
            <a:extLst>
              <a:ext uri="{FF2B5EF4-FFF2-40B4-BE49-F238E27FC236}">
                <a16:creationId xmlns:a16="http://schemas.microsoft.com/office/drawing/2014/main" id="{F82B77A8-A962-449F-8386-D93C61781148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82172" y="4138671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18" name="Teksto vietos rezervavimo ženklas 9">
            <a:extLst>
              <a:ext uri="{FF2B5EF4-FFF2-40B4-BE49-F238E27FC236}">
                <a16:creationId xmlns:a16="http://schemas.microsoft.com/office/drawing/2014/main" id="{00442566-8FD4-4775-BA8A-5ADDA4CDF2B8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82172" y="5235951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19" name="Teksto vietos rezervavimo ženklas 9">
            <a:extLst>
              <a:ext uri="{FF2B5EF4-FFF2-40B4-BE49-F238E27FC236}">
                <a16:creationId xmlns:a16="http://schemas.microsoft.com/office/drawing/2014/main" id="{A84A1ED9-D1E1-41A7-906F-40748457B6B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882172" y="5804611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  <p:sp>
        <p:nvSpPr>
          <p:cNvPr id="20" name="Teksto vietos rezervavimo ženklas 9">
            <a:extLst>
              <a:ext uri="{FF2B5EF4-FFF2-40B4-BE49-F238E27FC236}">
                <a16:creationId xmlns:a16="http://schemas.microsoft.com/office/drawing/2014/main" id="{866102E8-EAAF-4EFD-82F1-CAFAEA4F1A34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882172" y="6873646"/>
            <a:ext cx="3540701" cy="357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en-GB" dirty="0"/>
              <a:t>Title</a:t>
            </a:r>
            <a:endParaRPr lang="lt-LT" dirty="0"/>
          </a:p>
        </p:txBody>
      </p:sp>
      <p:sp>
        <p:nvSpPr>
          <p:cNvPr id="21" name="Teksto vietos rezervavimo ženklas 9">
            <a:extLst>
              <a:ext uri="{FF2B5EF4-FFF2-40B4-BE49-F238E27FC236}">
                <a16:creationId xmlns:a16="http://schemas.microsoft.com/office/drawing/2014/main" id="{1A21214E-6B18-41AE-822A-01E05174105A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882172" y="7442306"/>
            <a:ext cx="3540701" cy="7301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091A5A"/>
                </a:solidFill>
                <a:latin typeface="Public Sans Medium" pitchFamily="2" charset="-70"/>
              </a:defRPr>
            </a:lvl1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3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.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6E1F8CD5-2D9B-4908-9ADA-EB3A39895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94"/>
            <a:ext cx="18291175" cy="10287000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0457FD7B-9BF7-422F-A14C-C29FF4C3C1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7" y="794"/>
            <a:ext cx="18288000" cy="10287000"/>
          </a:xfrm>
          <a:prstGeom prst="rect">
            <a:avLst/>
          </a:prstGeom>
        </p:spPr>
      </p:pic>
      <p:pic>
        <p:nvPicPr>
          <p:cNvPr id="7" name="Paveikslėlis 6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08A2F3BF-C4C4-46E1-96E4-98C98A8BBC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65" y="580537"/>
            <a:ext cx="2146166" cy="1028200"/>
          </a:xfrm>
          <a:prstGeom prst="rect">
            <a:avLst/>
          </a:prstGeom>
        </p:spPr>
      </p:pic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33A14AAA-F114-47F7-92D0-6971FE622E7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7128" y="7556500"/>
            <a:ext cx="8756749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Vardas Pavardė</a:t>
            </a:r>
          </a:p>
          <a:p>
            <a:pPr lvl="0"/>
            <a:r>
              <a:rPr lang="lt-LT" dirty="0"/>
              <a:t>X departamentas Y skyrius</a:t>
            </a:r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CB259140-2D3E-44AA-A58E-A7102A82880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7128" y="3203120"/>
            <a:ext cx="8753573" cy="370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Ilgas pranešimo pavadinimas</a:t>
            </a:r>
          </a:p>
        </p:txBody>
      </p:sp>
    </p:spTree>
    <p:extLst>
      <p:ext uri="{BB962C8B-B14F-4D97-AF65-F5344CB8AC3E}">
        <p14:creationId xmlns:p14="http://schemas.microsoft.com/office/powerpoint/2010/main" val="2790986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/ ending 3.1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C7A784CB-08C5-4978-BCD7-EA6289D5D4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54811" y="6920310"/>
            <a:ext cx="8331060" cy="249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</a:t>
            </a:r>
            <a:r>
              <a:rPr lang="lt-LT" dirty="0" err="1"/>
              <a:t>čiū</a:t>
            </a:r>
            <a:r>
              <a:rPr lang="lt-LT" dirty="0"/>
              <a:t> už dėmesį </a:t>
            </a:r>
          </a:p>
        </p:txBody>
      </p:sp>
      <p:cxnSp>
        <p:nvCxnSpPr>
          <p:cNvPr id="5" name="Tiesioji jungtis 4">
            <a:extLst>
              <a:ext uri="{FF2B5EF4-FFF2-40B4-BE49-F238E27FC236}">
                <a16:creationId xmlns:a16="http://schemas.microsoft.com/office/drawing/2014/main" id="{D138F6DD-7713-4D0F-9121-C5F3A660E499}"/>
              </a:ext>
            </a:extLst>
          </p:cNvPr>
          <p:cNvCxnSpPr/>
          <p:nvPr userDrawn="1"/>
        </p:nvCxnSpPr>
        <p:spPr>
          <a:xfrm>
            <a:off x="9388474" y="6663531"/>
            <a:ext cx="81973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čiakampis 2">
            <a:extLst>
              <a:ext uri="{FF2B5EF4-FFF2-40B4-BE49-F238E27FC236}">
                <a16:creationId xmlns:a16="http://schemas.microsoft.com/office/drawing/2014/main" id="{19EE739A-1E29-4088-9C41-A7E34ED9E6B9}"/>
              </a:ext>
            </a:extLst>
          </p:cNvPr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091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B623BEBB-7A6D-4907-BABC-150681CF3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68" t="12735" r="42466" b="12676"/>
          <a:stretch/>
        </p:blipFill>
        <p:spPr>
          <a:xfrm>
            <a:off x="0" y="1"/>
            <a:ext cx="768927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2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/ ending 3.2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esioji jungtis 4">
            <a:extLst>
              <a:ext uri="{FF2B5EF4-FFF2-40B4-BE49-F238E27FC236}">
                <a16:creationId xmlns:a16="http://schemas.microsoft.com/office/drawing/2014/main" id="{D138F6DD-7713-4D0F-9121-C5F3A660E499}"/>
              </a:ext>
            </a:extLst>
          </p:cNvPr>
          <p:cNvCxnSpPr/>
          <p:nvPr userDrawn="1"/>
        </p:nvCxnSpPr>
        <p:spPr>
          <a:xfrm>
            <a:off x="9388474" y="6663531"/>
            <a:ext cx="819739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AD950CB8-4CEC-4749-B242-7AA46E7158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54811" y="6920310"/>
            <a:ext cx="8331060" cy="249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</a:t>
            </a:r>
            <a:r>
              <a:rPr lang="lt-LT" dirty="0" err="1"/>
              <a:t>čiū</a:t>
            </a:r>
            <a:r>
              <a:rPr lang="lt-LT" dirty="0"/>
              <a:t> už dėmesį 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19EE739A-1E29-4088-9C41-A7E34ED9E6B9}"/>
              </a:ext>
            </a:extLst>
          </p:cNvPr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0D0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B623BEBB-7A6D-4907-BABC-150681CF3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67" t="12735" r="42189" b="12676"/>
          <a:stretch/>
        </p:blipFill>
        <p:spPr>
          <a:xfrm>
            <a:off x="0" y="1"/>
            <a:ext cx="7758546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6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/ ending 3.3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7674E031-B0EA-44F4-9F10-42AA8C812643}"/>
              </a:ext>
            </a:extLst>
          </p:cNvPr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" name="Grafinis elementas 2">
            <a:extLst>
              <a:ext uri="{FF2B5EF4-FFF2-40B4-BE49-F238E27FC236}">
                <a16:creationId xmlns:a16="http://schemas.microsoft.com/office/drawing/2014/main" id="{1E962456-4052-4E46-A3C7-96C8FF906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67" t="12735" r="42022" b="12676"/>
          <a:stretch/>
        </p:blipFill>
        <p:spPr>
          <a:xfrm>
            <a:off x="0" y="1"/>
            <a:ext cx="7800110" cy="10288588"/>
          </a:xfrm>
          <a:prstGeom prst="rect">
            <a:avLst/>
          </a:prstGeom>
        </p:spPr>
      </p:pic>
      <p:cxnSp>
        <p:nvCxnSpPr>
          <p:cNvPr id="4" name="Tiesioji jungtis 3">
            <a:extLst>
              <a:ext uri="{FF2B5EF4-FFF2-40B4-BE49-F238E27FC236}">
                <a16:creationId xmlns:a16="http://schemas.microsoft.com/office/drawing/2014/main" id="{CC88A65F-FBC0-4C36-B6EB-7CAE6B90E70A}"/>
              </a:ext>
            </a:extLst>
          </p:cNvPr>
          <p:cNvCxnSpPr/>
          <p:nvPr userDrawn="1"/>
        </p:nvCxnSpPr>
        <p:spPr>
          <a:xfrm>
            <a:off x="9388474" y="6663531"/>
            <a:ext cx="8197397" cy="0"/>
          </a:xfrm>
          <a:prstGeom prst="line">
            <a:avLst/>
          </a:prstGeom>
          <a:ln w="25400">
            <a:solidFill>
              <a:srgbClr val="091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63F85704-EC42-4A42-B383-3B8F688A28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54811" y="6920310"/>
            <a:ext cx="8331060" cy="249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</a:t>
            </a:r>
            <a:r>
              <a:rPr lang="lt-LT" dirty="0" err="1"/>
              <a:t>čiū</a:t>
            </a:r>
            <a:r>
              <a:rPr lang="lt-LT" dirty="0"/>
              <a:t> už dėmesį </a:t>
            </a:r>
          </a:p>
        </p:txBody>
      </p:sp>
    </p:spTree>
    <p:extLst>
      <p:ext uri="{BB962C8B-B14F-4D97-AF65-F5344CB8AC3E}">
        <p14:creationId xmlns:p14="http://schemas.microsoft.com/office/powerpoint/2010/main" val="2121902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s/ Materi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513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es/ Materi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nis elementas 1">
            <a:extLst>
              <a:ext uri="{FF2B5EF4-FFF2-40B4-BE49-F238E27FC236}">
                <a16:creationId xmlns:a16="http://schemas.microsoft.com/office/drawing/2014/main" id="{014ACD62-A00B-4CB1-9D4C-FE80ECEAD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575" y="662782"/>
            <a:ext cx="16964025" cy="89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B2F4CBC5-D477-4046-AE70-0D5220324EF1}"/>
              </a:ext>
            </a:extLst>
          </p:cNvPr>
          <p:cNvSpPr/>
          <p:nvPr userDrawn="1"/>
        </p:nvSpPr>
        <p:spPr>
          <a:xfrm>
            <a:off x="1" y="0"/>
            <a:ext cx="9145586" cy="10288588"/>
          </a:xfrm>
          <a:prstGeom prst="rect">
            <a:avLst/>
          </a:prstGeom>
          <a:solidFill>
            <a:srgbClr val="091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4BF5DA4A-67B4-4067-AED3-4C469E9249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5587" y="0"/>
            <a:ext cx="9145587" cy="10288588"/>
          </a:xfrm>
          <a:prstGeom prst="rect">
            <a:avLst/>
          </a:prstGeom>
        </p:spPr>
        <p:txBody>
          <a:bodyPr/>
          <a:lstStyle/>
          <a:p>
            <a:endParaRPr lang="lt-LT" dirty="0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01EEBB44-44FA-47E4-8440-E407A3D0D5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727" y="1297951"/>
            <a:ext cx="8474740" cy="815558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Turinys</a:t>
            </a: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FC71F939-343F-4519-832F-197012A4E0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12459" y="3382507"/>
            <a:ext cx="7160727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1" name="Teksto vietos rezervavimo ženklas 3">
            <a:extLst>
              <a:ext uri="{FF2B5EF4-FFF2-40B4-BE49-F238E27FC236}">
                <a16:creationId xmlns:a16="http://schemas.microsoft.com/office/drawing/2014/main" id="{1CE85C59-10B7-468C-A2FB-BAFD1E96158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12459" y="4255216"/>
            <a:ext cx="7160727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2" name="Teksto vietos rezervavimo ženklas 3">
            <a:extLst>
              <a:ext uri="{FF2B5EF4-FFF2-40B4-BE49-F238E27FC236}">
                <a16:creationId xmlns:a16="http://schemas.microsoft.com/office/drawing/2014/main" id="{C23E52E9-F01E-4371-889D-285815D816A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310840" y="5120555"/>
            <a:ext cx="7160727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3" name="Teksto vietos rezervavimo ženklas 3">
            <a:extLst>
              <a:ext uri="{FF2B5EF4-FFF2-40B4-BE49-F238E27FC236}">
                <a16:creationId xmlns:a16="http://schemas.microsoft.com/office/drawing/2014/main" id="{C4594CD5-3896-4D35-800F-92E0A369F1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310840" y="5992555"/>
            <a:ext cx="7160727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4" name="Teksto vietos rezervavimo ženklas 3">
            <a:extLst>
              <a:ext uri="{FF2B5EF4-FFF2-40B4-BE49-F238E27FC236}">
                <a16:creationId xmlns:a16="http://schemas.microsoft.com/office/drawing/2014/main" id="{99F7803D-B0AC-490B-89E0-1693E654DD19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310839" y="6863722"/>
            <a:ext cx="7160727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32" name="Teksto vietos rezervavimo ženklas 3">
            <a:extLst>
              <a:ext uri="{FF2B5EF4-FFF2-40B4-BE49-F238E27FC236}">
                <a16:creationId xmlns:a16="http://schemas.microsoft.com/office/drawing/2014/main" id="{4B65EEDF-357C-42F3-A0C6-526308D0316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58945" y="3353211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33" name="Teksto vietos rezervavimo ženklas 3">
            <a:extLst>
              <a:ext uri="{FF2B5EF4-FFF2-40B4-BE49-F238E27FC236}">
                <a16:creationId xmlns:a16="http://schemas.microsoft.com/office/drawing/2014/main" id="{8B5D7F99-4BD9-4EA3-8A21-17BBE921B88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58945" y="4198290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34" name="Teksto vietos rezervavimo ženklas 3">
            <a:extLst>
              <a:ext uri="{FF2B5EF4-FFF2-40B4-BE49-F238E27FC236}">
                <a16:creationId xmlns:a16="http://schemas.microsoft.com/office/drawing/2014/main" id="{671601E7-F13E-46C7-9550-829966729DC0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8945" y="5092624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  <p:sp>
        <p:nvSpPr>
          <p:cNvPr id="35" name="Teksto vietos rezervavimo ženklas 3">
            <a:extLst>
              <a:ext uri="{FF2B5EF4-FFF2-40B4-BE49-F238E27FC236}">
                <a16:creationId xmlns:a16="http://schemas.microsoft.com/office/drawing/2014/main" id="{25AB40A4-35DC-4212-9437-C8CE8115E06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58945" y="5937703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04 </a:t>
            </a:r>
          </a:p>
        </p:txBody>
      </p:sp>
      <p:sp>
        <p:nvSpPr>
          <p:cNvPr id="36" name="Teksto vietos rezervavimo ženklas 3">
            <a:extLst>
              <a:ext uri="{FF2B5EF4-FFF2-40B4-BE49-F238E27FC236}">
                <a16:creationId xmlns:a16="http://schemas.microsoft.com/office/drawing/2014/main" id="{15820943-09F8-475F-882F-56610877B3A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58945" y="6832037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05 </a:t>
            </a:r>
          </a:p>
        </p:txBody>
      </p:sp>
    </p:spTree>
    <p:extLst>
      <p:ext uri="{BB962C8B-B14F-4D97-AF65-F5344CB8AC3E}">
        <p14:creationId xmlns:p14="http://schemas.microsoft.com/office/powerpoint/2010/main" val="52246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.2">
    <p:bg>
      <p:bgPr>
        <a:solidFill>
          <a:srgbClr val="091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Tiesioji jungtis 1">
            <a:extLst>
              <a:ext uri="{FF2B5EF4-FFF2-40B4-BE49-F238E27FC236}">
                <a16:creationId xmlns:a16="http://schemas.microsoft.com/office/drawing/2014/main" id="{921C6F77-05A6-4639-92F8-9E2F06D67F82}"/>
              </a:ext>
            </a:extLst>
          </p:cNvPr>
          <p:cNvCxnSpPr>
            <a:cxnSpLocks/>
          </p:cNvCxnSpPr>
          <p:nvPr userDrawn="1"/>
        </p:nvCxnSpPr>
        <p:spPr>
          <a:xfrm>
            <a:off x="686669" y="1127437"/>
            <a:ext cx="583878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Tiesioji jungtis 2">
            <a:extLst>
              <a:ext uri="{FF2B5EF4-FFF2-40B4-BE49-F238E27FC236}">
                <a16:creationId xmlns:a16="http://schemas.microsoft.com/office/drawing/2014/main" id="{EA6601D0-FE92-4A41-B7FA-72E10B3D3BD8}"/>
              </a:ext>
            </a:extLst>
          </p:cNvPr>
          <p:cNvCxnSpPr>
            <a:cxnSpLocks/>
          </p:cNvCxnSpPr>
          <p:nvPr userDrawn="1"/>
        </p:nvCxnSpPr>
        <p:spPr>
          <a:xfrm>
            <a:off x="686669" y="2182532"/>
            <a:ext cx="947435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vadinimas 1">
            <a:extLst>
              <a:ext uri="{FF2B5EF4-FFF2-40B4-BE49-F238E27FC236}">
                <a16:creationId xmlns:a16="http://schemas.microsoft.com/office/drawing/2014/main" id="{46DD720A-D558-44BC-970D-2A760E709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727" y="1297951"/>
            <a:ext cx="8474740" cy="815558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Turinys</a:t>
            </a:r>
          </a:p>
        </p:txBody>
      </p:sp>
      <p:sp>
        <p:nvSpPr>
          <p:cNvPr id="22" name="Teksto vietos rezervavimo ženklas 3">
            <a:extLst>
              <a:ext uri="{FF2B5EF4-FFF2-40B4-BE49-F238E27FC236}">
                <a16:creationId xmlns:a16="http://schemas.microsoft.com/office/drawing/2014/main" id="{8B81CEE8-E168-494D-AA3C-D5562877798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338267" y="3367629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</a:p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3" name="Teksto vietos rezervavimo ženklas 3">
            <a:extLst>
              <a:ext uri="{FF2B5EF4-FFF2-40B4-BE49-F238E27FC236}">
                <a16:creationId xmlns:a16="http://schemas.microsoft.com/office/drawing/2014/main" id="{1BADF07F-3FB0-4B40-A611-282669DF8FB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38266" y="4552725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</a:p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4" name="Teksto vietos rezervavimo ženklas 3">
            <a:extLst>
              <a:ext uri="{FF2B5EF4-FFF2-40B4-BE49-F238E27FC236}">
                <a16:creationId xmlns:a16="http://schemas.microsoft.com/office/drawing/2014/main" id="{E052C7DC-60D5-4F87-AE5A-0BD72D93981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338266" y="5737821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</a:p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5" name="Teksto vietos rezervavimo ženklas 3">
            <a:extLst>
              <a:ext uri="{FF2B5EF4-FFF2-40B4-BE49-F238E27FC236}">
                <a16:creationId xmlns:a16="http://schemas.microsoft.com/office/drawing/2014/main" id="{D92F4E4A-A1A2-479D-A7E7-D6E15905F4A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25506" y="3367629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</a:p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6" name="Teksto vietos rezervavimo ženklas 3">
            <a:extLst>
              <a:ext uri="{FF2B5EF4-FFF2-40B4-BE49-F238E27FC236}">
                <a16:creationId xmlns:a16="http://schemas.microsoft.com/office/drawing/2014/main" id="{5F5AD54E-ED04-47B2-828E-4E3F5EA643F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025506" y="4552725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Lorem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ipsum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dolor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</a:p>
          <a:p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sit</a:t>
            </a:r>
            <a:r>
              <a:rPr lang="lt-LT" sz="2400" dirty="0">
                <a:solidFill>
                  <a:schemeClr val="bg1"/>
                </a:solidFill>
                <a:latin typeface="Public Sans Medium" pitchFamily="2" charset="-7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Public Sans Medium" pitchFamily="2" charset="-70"/>
              </a:rPr>
              <a:t>amet</a:t>
            </a: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27" name="Teksto vietos rezervavimo ženklas 3">
            <a:extLst>
              <a:ext uri="{FF2B5EF4-FFF2-40B4-BE49-F238E27FC236}">
                <a16:creationId xmlns:a16="http://schemas.microsoft.com/office/drawing/2014/main" id="{728C4B6A-AC9C-4B9A-B9CF-CA86EE54C11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58945" y="3340685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28" name="Teksto vietos rezervavimo ženklas 3">
            <a:extLst>
              <a:ext uri="{FF2B5EF4-FFF2-40B4-BE49-F238E27FC236}">
                <a16:creationId xmlns:a16="http://schemas.microsoft.com/office/drawing/2014/main" id="{E582EAE8-63CA-4ED4-B3EA-119FB13DB55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58945" y="4527673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29" name="Teksto vietos rezervavimo ženklas 3">
            <a:extLst>
              <a:ext uri="{FF2B5EF4-FFF2-40B4-BE49-F238E27FC236}">
                <a16:creationId xmlns:a16="http://schemas.microsoft.com/office/drawing/2014/main" id="{7BFD9FA9-5865-4C26-B3A1-ECDBF581E8E4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73727" y="5714661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  <p:sp>
        <p:nvSpPr>
          <p:cNvPr id="30" name="Teksto vietos rezervavimo ženklas 3">
            <a:extLst>
              <a:ext uri="{FF2B5EF4-FFF2-40B4-BE49-F238E27FC236}">
                <a16:creationId xmlns:a16="http://schemas.microsoft.com/office/drawing/2014/main" id="{42640AE1-7BEB-4E3A-AB8E-86D1EC5A665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275867" y="3340685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04 </a:t>
            </a:r>
          </a:p>
        </p:txBody>
      </p:sp>
      <p:sp>
        <p:nvSpPr>
          <p:cNvPr id="31" name="Teksto vietos rezervavimo ženklas 3">
            <a:extLst>
              <a:ext uri="{FF2B5EF4-FFF2-40B4-BE49-F238E27FC236}">
                <a16:creationId xmlns:a16="http://schemas.microsoft.com/office/drawing/2014/main" id="{7E83740F-86F7-4066-B0DB-35DBAB317A08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275867" y="4527673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05 </a:t>
            </a:r>
          </a:p>
        </p:txBody>
      </p:sp>
    </p:spTree>
    <p:extLst>
      <p:ext uri="{BB962C8B-B14F-4D97-AF65-F5344CB8AC3E}">
        <p14:creationId xmlns:p14="http://schemas.microsoft.com/office/powerpoint/2010/main" val="73506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.3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o vietos rezervavimo ženklas 3">
            <a:extLst>
              <a:ext uri="{FF2B5EF4-FFF2-40B4-BE49-F238E27FC236}">
                <a16:creationId xmlns:a16="http://schemas.microsoft.com/office/drawing/2014/main" id="{26199968-583A-4C4F-ACEC-7559C5B7717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025506" y="4564660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16" name="Teksto vietos rezervavimo ženklas 3">
            <a:extLst>
              <a:ext uri="{FF2B5EF4-FFF2-40B4-BE49-F238E27FC236}">
                <a16:creationId xmlns:a16="http://schemas.microsoft.com/office/drawing/2014/main" id="{890051EC-B8BA-46AD-BB91-C21D4A6FE00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025506" y="3379564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98C3B456-97A5-4EAE-8E52-B012FEBF28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38266" y="5737821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14" name="Teksto vietos rezervavimo ženklas 3">
            <a:extLst>
              <a:ext uri="{FF2B5EF4-FFF2-40B4-BE49-F238E27FC236}">
                <a16:creationId xmlns:a16="http://schemas.microsoft.com/office/drawing/2014/main" id="{6768A339-2B5A-4683-B98E-DEE00FB03AF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338266" y="4564660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15" name="Teksto vietos rezervavimo ženklas 3">
            <a:extLst>
              <a:ext uri="{FF2B5EF4-FFF2-40B4-BE49-F238E27FC236}">
                <a16:creationId xmlns:a16="http://schemas.microsoft.com/office/drawing/2014/main" id="{E2E3D348-8AF5-4B37-9426-5EAB879476C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338266" y="3379564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C75F73F-187F-4580-B691-F2C24EDFAC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727" y="1297951"/>
            <a:ext cx="8474740" cy="815558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lt-LT"/>
              <a:t>Turinys</a:t>
            </a:r>
            <a:endParaRPr lang="lt-LT" dirty="0"/>
          </a:p>
        </p:txBody>
      </p:sp>
      <p:cxnSp>
        <p:nvCxnSpPr>
          <p:cNvPr id="3" name="Tiesioji jungtis 2">
            <a:extLst>
              <a:ext uri="{FF2B5EF4-FFF2-40B4-BE49-F238E27FC236}">
                <a16:creationId xmlns:a16="http://schemas.microsoft.com/office/drawing/2014/main" id="{33B05723-CD87-415A-B2DD-444106210D08}"/>
              </a:ext>
            </a:extLst>
          </p:cNvPr>
          <p:cNvCxnSpPr>
            <a:cxnSpLocks/>
          </p:cNvCxnSpPr>
          <p:nvPr userDrawn="1"/>
        </p:nvCxnSpPr>
        <p:spPr>
          <a:xfrm>
            <a:off x="686669" y="1127437"/>
            <a:ext cx="5838788" cy="0"/>
          </a:xfrm>
          <a:prstGeom prst="line">
            <a:avLst/>
          </a:prstGeom>
          <a:ln w="25400">
            <a:solidFill>
              <a:srgbClr val="091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Tiesioji jungtis 3">
            <a:extLst>
              <a:ext uri="{FF2B5EF4-FFF2-40B4-BE49-F238E27FC236}">
                <a16:creationId xmlns:a16="http://schemas.microsoft.com/office/drawing/2014/main" id="{04BD7F84-91E7-4AFB-AA49-C860B215139A}"/>
              </a:ext>
            </a:extLst>
          </p:cNvPr>
          <p:cNvCxnSpPr>
            <a:cxnSpLocks/>
          </p:cNvCxnSpPr>
          <p:nvPr userDrawn="1"/>
        </p:nvCxnSpPr>
        <p:spPr>
          <a:xfrm>
            <a:off x="686669" y="2182532"/>
            <a:ext cx="9474354" cy="0"/>
          </a:xfrm>
          <a:prstGeom prst="line">
            <a:avLst/>
          </a:prstGeom>
          <a:ln w="25400">
            <a:solidFill>
              <a:srgbClr val="091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o vietos rezervavimo ženklas 3">
            <a:extLst>
              <a:ext uri="{FF2B5EF4-FFF2-40B4-BE49-F238E27FC236}">
                <a16:creationId xmlns:a16="http://schemas.microsoft.com/office/drawing/2014/main" id="{9E5B42E1-E299-429D-9D34-1C3BC358EEF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8945" y="3340685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19" name="Teksto vietos rezervavimo ženklas 3">
            <a:extLst>
              <a:ext uri="{FF2B5EF4-FFF2-40B4-BE49-F238E27FC236}">
                <a16:creationId xmlns:a16="http://schemas.microsoft.com/office/drawing/2014/main" id="{D5AE1740-600C-4D5A-8D23-BB021C92CEED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58945" y="4527673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20" name="Teksto vietos rezervavimo ženklas 3">
            <a:extLst>
              <a:ext uri="{FF2B5EF4-FFF2-40B4-BE49-F238E27FC236}">
                <a16:creationId xmlns:a16="http://schemas.microsoft.com/office/drawing/2014/main" id="{149A05D8-C31B-4F2D-8432-D13E9D7F7F55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3727" y="5714661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  <p:sp>
        <p:nvSpPr>
          <p:cNvPr id="21" name="Teksto vietos rezervavimo ženklas 3">
            <a:extLst>
              <a:ext uri="{FF2B5EF4-FFF2-40B4-BE49-F238E27FC236}">
                <a16:creationId xmlns:a16="http://schemas.microsoft.com/office/drawing/2014/main" id="{643E1DE2-8648-46D7-BC51-74F4FDBF90E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275867" y="3340685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04 </a:t>
            </a:r>
          </a:p>
        </p:txBody>
      </p:sp>
      <p:sp>
        <p:nvSpPr>
          <p:cNvPr id="22" name="Teksto vietos rezervavimo ženklas 3">
            <a:extLst>
              <a:ext uri="{FF2B5EF4-FFF2-40B4-BE49-F238E27FC236}">
                <a16:creationId xmlns:a16="http://schemas.microsoft.com/office/drawing/2014/main" id="{F6CA1964-76CF-46F6-B135-83A27F8279B2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275867" y="4527673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05 </a:t>
            </a:r>
          </a:p>
        </p:txBody>
      </p:sp>
    </p:spTree>
    <p:extLst>
      <p:ext uri="{BB962C8B-B14F-4D97-AF65-F5344CB8AC3E}">
        <p14:creationId xmlns:p14="http://schemas.microsoft.com/office/powerpoint/2010/main" val="80661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.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81E6BC-6318-4CF2-9378-7FE5064B30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727" y="1297951"/>
            <a:ext cx="8474740" cy="815558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rgbClr val="091A5A"/>
                </a:solidFill>
                <a:latin typeface="Public Sans SemiBold" pitchFamily="2" charset="-70"/>
              </a:defRPr>
            </a:lvl1pPr>
          </a:lstStyle>
          <a:p>
            <a:r>
              <a:rPr lang="lt-LT" dirty="0"/>
              <a:t>Turinys</a:t>
            </a:r>
          </a:p>
        </p:txBody>
      </p:sp>
      <p:cxnSp>
        <p:nvCxnSpPr>
          <p:cNvPr id="3" name="Tiesioji jungtis 2">
            <a:extLst>
              <a:ext uri="{FF2B5EF4-FFF2-40B4-BE49-F238E27FC236}">
                <a16:creationId xmlns:a16="http://schemas.microsoft.com/office/drawing/2014/main" id="{A1B8B557-7232-4B19-BF80-C110D1EB0461}"/>
              </a:ext>
            </a:extLst>
          </p:cNvPr>
          <p:cNvCxnSpPr>
            <a:cxnSpLocks/>
          </p:cNvCxnSpPr>
          <p:nvPr userDrawn="1"/>
        </p:nvCxnSpPr>
        <p:spPr>
          <a:xfrm>
            <a:off x="686669" y="1127437"/>
            <a:ext cx="5838788" cy="0"/>
          </a:xfrm>
          <a:prstGeom prst="line">
            <a:avLst/>
          </a:prstGeom>
          <a:ln w="25400">
            <a:solidFill>
              <a:srgbClr val="091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Tiesioji jungtis 3">
            <a:extLst>
              <a:ext uri="{FF2B5EF4-FFF2-40B4-BE49-F238E27FC236}">
                <a16:creationId xmlns:a16="http://schemas.microsoft.com/office/drawing/2014/main" id="{A6130248-CBF0-48D8-A383-7B8B1B66D1B1}"/>
              </a:ext>
            </a:extLst>
          </p:cNvPr>
          <p:cNvCxnSpPr>
            <a:cxnSpLocks/>
          </p:cNvCxnSpPr>
          <p:nvPr userDrawn="1"/>
        </p:nvCxnSpPr>
        <p:spPr>
          <a:xfrm>
            <a:off x="686669" y="2182532"/>
            <a:ext cx="9474354" cy="0"/>
          </a:xfrm>
          <a:prstGeom prst="line">
            <a:avLst/>
          </a:prstGeom>
          <a:ln w="25400">
            <a:solidFill>
              <a:srgbClr val="091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AC2E17EC-141C-49AF-8B38-9514E291EA5D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025506" y="4564660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E1798A98-8ED4-4C0C-9B26-C37FEFBB53A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025506" y="3379564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1933F9DF-EB02-4D9E-BBF3-977B612552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38266" y="5737821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F5977D59-9944-4612-AFB8-E069F80E84C1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1338266" y="4564660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AE34FD18-DEA4-4A44-A9D8-6C5F81BF000D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338266" y="3379564"/>
            <a:ext cx="4944968" cy="847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91A5A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endParaRPr lang="lt-LT" dirty="0"/>
          </a:p>
        </p:txBody>
      </p:sp>
      <p:sp>
        <p:nvSpPr>
          <p:cNvPr id="10" name="Teksto vietos rezervavimo ženklas 3">
            <a:extLst>
              <a:ext uri="{FF2B5EF4-FFF2-40B4-BE49-F238E27FC236}">
                <a16:creationId xmlns:a16="http://schemas.microsoft.com/office/drawing/2014/main" id="{49260DAC-F61E-42EF-A7F7-894E7D211628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8945" y="3340685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01 </a:t>
            </a:r>
          </a:p>
        </p:txBody>
      </p:sp>
      <p:sp>
        <p:nvSpPr>
          <p:cNvPr id="11" name="Teksto vietos rezervavimo ženklas 3">
            <a:extLst>
              <a:ext uri="{FF2B5EF4-FFF2-40B4-BE49-F238E27FC236}">
                <a16:creationId xmlns:a16="http://schemas.microsoft.com/office/drawing/2014/main" id="{7B0632AA-BF62-4C9A-8E37-84DEF183D70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58945" y="4527673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02 </a:t>
            </a:r>
          </a:p>
        </p:txBody>
      </p:sp>
      <p:sp>
        <p:nvSpPr>
          <p:cNvPr id="12" name="Teksto vietos rezervavimo ženklas 3">
            <a:extLst>
              <a:ext uri="{FF2B5EF4-FFF2-40B4-BE49-F238E27FC236}">
                <a16:creationId xmlns:a16="http://schemas.microsoft.com/office/drawing/2014/main" id="{0B35B608-2CD0-4170-A58A-8A84D85E6268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73727" y="5714661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03 </a:t>
            </a:r>
          </a:p>
        </p:txBody>
      </p:sp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43E770E7-FC66-4CAA-8177-0C64A396134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275867" y="3340685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04 </a:t>
            </a:r>
          </a:p>
        </p:txBody>
      </p:sp>
      <p:sp>
        <p:nvSpPr>
          <p:cNvPr id="14" name="Teksto vietos rezervavimo ženklas 3">
            <a:extLst>
              <a:ext uri="{FF2B5EF4-FFF2-40B4-BE49-F238E27FC236}">
                <a16:creationId xmlns:a16="http://schemas.microsoft.com/office/drawing/2014/main" id="{116C3857-C0E5-4B4F-9158-9B1CF0D7848B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275867" y="4527673"/>
            <a:ext cx="737112" cy="438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C74F5"/>
                </a:solidFill>
                <a:latin typeface="Public Sans Medium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05 </a:t>
            </a:r>
          </a:p>
        </p:txBody>
      </p:sp>
    </p:spTree>
    <p:extLst>
      <p:ext uri="{BB962C8B-B14F-4D97-AF65-F5344CB8AC3E}">
        <p14:creationId xmlns:p14="http://schemas.microsoft.com/office/powerpoint/2010/main" val="16092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4882343-BCCA-4429-83E9-770FA2284FEA}"/>
              </a:ext>
            </a:extLst>
          </p:cNvPr>
          <p:cNvSpPr txBox="1"/>
          <p:nvPr userDrawn="1"/>
        </p:nvSpPr>
        <p:spPr>
          <a:xfrm>
            <a:off x="592428" y="606405"/>
            <a:ext cx="631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solidFill>
                  <a:srgbClr val="B4D5FC"/>
                </a:solidFill>
                <a:latin typeface="Public Sans Medium" pitchFamily="2" charset="-70"/>
              </a:rPr>
              <a:t>Trumpas pranešimo pavadinimas</a:t>
            </a:r>
          </a:p>
          <a:p>
            <a:endParaRPr lang="lt-LT" sz="1200" dirty="0">
              <a:solidFill>
                <a:srgbClr val="B4D5FC"/>
              </a:solidFill>
              <a:latin typeface="Public Sans Medium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11236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48" r:id="rId2"/>
    <p:sldLayoutId id="2147483711" r:id="rId3"/>
    <p:sldLayoutId id="2147483811" r:id="rId4"/>
    <p:sldLayoutId id="2147483754" r:id="rId5"/>
    <p:sldLayoutId id="2147483757" r:id="rId6"/>
    <p:sldLayoutId id="2147483649" r:id="rId7"/>
    <p:sldLayoutId id="2147483712" r:id="rId8"/>
    <p:sldLayoutId id="2147483714" r:id="rId9"/>
    <p:sldLayoutId id="2147483762" r:id="rId10"/>
    <p:sldLayoutId id="2147483764" r:id="rId11"/>
    <p:sldLayoutId id="2147483768" r:id="rId12"/>
    <p:sldLayoutId id="2147483769" r:id="rId13"/>
    <p:sldLayoutId id="2147483770" r:id="rId14"/>
    <p:sldLayoutId id="214748373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13" r:id="rId21"/>
    <p:sldLayoutId id="2147483727" r:id="rId22"/>
    <p:sldLayoutId id="2147483728" r:id="rId23"/>
    <p:sldLayoutId id="2147483729" r:id="rId24"/>
    <p:sldLayoutId id="2147483776" r:id="rId25"/>
    <p:sldLayoutId id="2147483777" r:id="rId26"/>
    <p:sldLayoutId id="2147483778" r:id="rId27"/>
    <p:sldLayoutId id="2147483779" r:id="rId28"/>
    <p:sldLayoutId id="2147483756" r:id="rId29"/>
    <p:sldLayoutId id="2147483650" r:id="rId30"/>
    <p:sldLayoutId id="2147483734" r:id="rId31"/>
    <p:sldLayoutId id="2147483767" r:id="rId32"/>
    <p:sldLayoutId id="2147483742" r:id="rId33"/>
    <p:sldLayoutId id="2147483751" r:id="rId34"/>
    <p:sldLayoutId id="2147483743" r:id="rId35"/>
    <p:sldLayoutId id="2147483744" r:id="rId36"/>
    <p:sldLayoutId id="2147483780" r:id="rId37"/>
    <p:sldLayoutId id="2147483781" r:id="rId38"/>
    <p:sldLayoutId id="2147483784" r:id="rId39"/>
    <p:sldLayoutId id="2147483787" r:id="rId40"/>
    <p:sldLayoutId id="2147483788" r:id="rId41"/>
    <p:sldLayoutId id="2147483789" r:id="rId42"/>
    <p:sldLayoutId id="2147483810" r:id="rId43"/>
    <p:sldLayoutId id="2147483812" r:id="rId44"/>
    <p:sldLayoutId id="2147483790" r:id="rId45"/>
    <p:sldLayoutId id="2147483808" r:id="rId46"/>
    <p:sldLayoutId id="2147483809" r:id="rId47"/>
    <p:sldLayoutId id="2147483791" r:id="rId48"/>
    <p:sldLayoutId id="2147483792" r:id="rId49"/>
    <p:sldLayoutId id="2147483738" r:id="rId50"/>
    <p:sldLayoutId id="2147483766" r:id="rId51"/>
    <p:sldLayoutId id="2147483741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5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65F59F2A-26DD-49ED-A7E0-582EBAEA04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583385"/>
            <a:ext cx="2148356" cy="1025352"/>
          </a:xfrm>
          <a:prstGeom prst="rect">
            <a:avLst/>
          </a:prstGeom>
        </p:spPr>
      </p:pic>
      <p:sp>
        <p:nvSpPr>
          <p:cNvPr id="11" name="Teksto vietos rezervavimo ženklas 2">
            <a:extLst>
              <a:ext uri="{FF2B5EF4-FFF2-40B4-BE49-F238E27FC236}">
                <a16:creationId xmlns:a16="http://schemas.microsoft.com/office/drawing/2014/main" id="{F94E7482-C36D-5500-3882-C41867198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128" y="7556500"/>
            <a:ext cx="8756749" cy="847271"/>
          </a:xfrm>
        </p:spPr>
        <p:txBody>
          <a:bodyPr/>
          <a:lstStyle/>
          <a:p>
            <a:pPr lvl="0"/>
            <a:r>
              <a:rPr lang="lt-LT" dirty="0"/>
              <a:t>Kristupas Vaitiekūnas</a:t>
            </a:r>
          </a:p>
          <a:p>
            <a:pPr lvl="0"/>
            <a:r>
              <a:rPr lang="lt-LT" dirty="0"/>
              <a:t>LR finansų ministras</a:t>
            </a:r>
          </a:p>
        </p:txBody>
      </p:sp>
      <p:sp>
        <p:nvSpPr>
          <p:cNvPr id="13" name="Teksto vietos rezervavimo ženklas 3">
            <a:extLst>
              <a:ext uri="{FF2B5EF4-FFF2-40B4-BE49-F238E27FC236}">
                <a16:creationId xmlns:a16="http://schemas.microsoft.com/office/drawing/2014/main" id="{F3BC337C-3F0B-4FAA-386C-73F8932B22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47129" y="3203120"/>
            <a:ext cx="7063493" cy="3705680"/>
          </a:xfrm>
        </p:spPr>
        <p:txBody>
          <a:bodyPr/>
          <a:lstStyle/>
          <a:p>
            <a:r>
              <a:rPr lang="lt-LT" dirty="0"/>
              <a:t>Sprendimai </a:t>
            </a:r>
            <a:br>
              <a:rPr lang="lt-LT" dirty="0"/>
            </a:br>
            <a:r>
              <a:rPr lang="lt-LT" dirty="0"/>
              <a:t>gyventojams ir verslui dėl kuro kainų augimo</a:t>
            </a:r>
          </a:p>
        </p:txBody>
      </p:sp>
    </p:spTree>
    <p:extLst>
      <p:ext uri="{BB962C8B-B14F-4D97-AF65-F5344CB8AC3E}">
        <p14:creationId xmlns:p14="http://schemas.microsoft.com/office/powerpoint/2010/main" val="290287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nis elementas 27">
            <a:extLst>
              <a:ext uri="{FF2B5EF4-FFF2-40B4-BE49-F238E27FC236}">
                <a16:creationId xmlns:a16="http://schemas.microsoft.com/office/drawing/2014/main" id="{5587CEB9-3906-4E4E-8412-A5158A148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184" y="9069183"/>
            <a:ext cx="1228725" cy="55245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2D206F7-A60B-4968-ADDD-68698A7F1F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t-LT" sz="3600" b="1" dirty="0">
                <a:solidFill>
                  <a:srgbClr val="091A5A"/>
                </a:solidFill>
                <a:latin typeface="Public Sans SemiBold" pitchFamily="2" charset="-70"/>
              </a:rPr>
              <a:t>Priemonės kainos mažinimui</a:t>
            </a:r>
            <a:endParaRPr lang="it-IT" sz="3600" b="1" dirty="0">
              <a:solidFill>
                <a:srgbClr val="091A5A"/>
              </a:solidFill>
              <a:latin typeface="Public Sans SemiBold" pitchFamily="2" charset="-70"/>
            </a:endParaRPr>
          </a:p>
          <a:p>
            <a:endParaRPr lang="lt-LT" b="1" dirty="0"/>
          </a:p>
        </p:txBody>
      </p:sp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5416AF16-8553-D385-131D-D6EFE1E3B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26711"/>
              </p:ext>
            </p:extLst>
          </p:nvPr>
        </p:nvGraphicFramePr>
        <p:xfrm>
          <a:off x="684184" y="3908804"/>
          <a:ext cx="8061323" cy="418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073">
                  <a:extLst>
                    <a:ext uri="{9D8B030D-6E8A-4147-A177-3AD203B41FA5}">
                      <a16:colId xmlns:a16="http://schemas.microsoft.com/office/drawing/2014/main" val="2467487142"/>
                    </a:ext>
                  </a:extLst>
                </a:gridCol>
                <a:gridCol w="1507750">
                  <a:extLst>
                    <a:ext uri="{9D8B030D-6E8A-4147-A177-3AD203B41FA5}">
                      <a16:colId xmlns:a16="http://schemas.microsoft.com/office/drawing/2014/main" val="4178821849"/>
                    </a:ext>
                  </a:extLst>
                </a:gridCol>
                <a:gridCol w="1507750">
                  <a:extLst>
                    <a:ext uri="{9D8B030D-6E8A-4147-A177-3AD203B41FA5}">
                      <a16:colId xmlns:a16="http://schemas.microsoft.com/office/drawing/2014/main" val="920252695"/>
                    </a:ext>
                  </a:extLst>
                </a:gridCol>
                <a:gridCol w="1507750">
                  <a:extLst>
                    <a:ext uri="{9D8B030D-6E8A-4147-A177-3AD203B41FA5}">
                      <a16:colId xmlns:a16="http://schemas.microsoft.com/office/drawing/2014/main" val="310026868"/>
                    </a:ext>
                  </a:extLst>
                </a:gridCol>
              </a:tblGrid>
              <a:tr h="936000">
                <a:tc gridSpan="4">
                  <a:txBody>
                    <a:bodyPr/>
                    <a:lstStyle/>
                    <a:p>
                      <a:pPr algn="ctr"/>
                      <a:r>
                        <a:rPr lang="lt-LT" sz="2800" b="0" dirty="0">
                          <a:latin typeface="Public Sans Medium"/>
                        </a:rPr>
                        <a:t>Jau padaryta</a:t>
                      </a:r>
                      <a:endParaRPr lang="en-001" sz="2800" b="0" dirty="0"/>
                    </a:p>
                  </a:txBody>
                  <a:tcPr anchor="ctr">
                    <a:lnL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5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001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001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001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061378"/>
                  </a:ext>
                </a:extLst>
              </a:tr>
              <a:tr h="733075">
                <a:tc>
                  <a:txBody>
                    <a:bodyPr/>
                    <a:lstStyle/>
                    <a:p>
                      <a:endParaRPr lang="en-001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Galioja </a:t>
                      </a:r>
                      <a:b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</a:br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nuo</a:t>
                      </a:r>
                      <a:endParaRPr lang="en-001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Kaštai </a:t>
                      </a:r>
                      <a:b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</a:br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biudžetui</a:t>
                      </a:r>
                      <a:endParaRPr lang="en-001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Prognozuojama </a:t>
                      </a:r>
                      <a:b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</a:br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įtaka kainai</a:t>
                      </a:r>
                      <a:endParaRPr lang="en-001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70617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>
                          <a:latin typeface="Public Sans Medium"/>
                        </a:rPr>
                        <a:t>Akcizo dyzelinui stabdymas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latin typeface="Public Sans Medium"/>
                        </a:rPr>
                        <a:t>2026.01.01</a:t>
                      </a:r>
                      <a:endParaRPr lang="en-001" sz="18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>
                          <a:latin typeface="Public Sans Medium"/>
                        </a:rPr>
                        <a:t>60 mln. eurų</a:t>
                      </a:r>
                      <a:endParaRPr lang="en-001" sz="16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>
                          <a:latin typeface="Public Sans Medium"/>
                        </a:rPr>
                        <a:t>0.06 euro</a:t>
                      </a:r>
                      <a:endParaRPr lang="en-001" sz="16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18242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lang="lt-LT" sz="2400" dirty="0">
                          <a:latin typeface="Public Sans Medium"/>
                        </a:rPr>
                        <a:t>Naftos ir jos produktų valstybės atsargų panaudojimas</a:t>
                      </a:r>
                      <a:endParaRPr lang="en-001" sz="240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>
                          <a:latin typeface="Public Sans Medium"/>
                        </a:rPr>
                        <a:t>2026.03.18</a:t>
                      </a:r>
                      <a:endParaRPr lang="en-001" sz="18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001" sz="16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>
                          <a:latin typeface="Public Sans Medium"/>
                        </a:rPr>
                        <a:t>0.1 – 0.15* euro</a:t>
                      </a:r>
                      <a:endParaRPr lang="en-001" sz="16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520"/>
                  </a:ext>
                </a:extLst>
              </a:tr>
            </a:tbl>
          </a:graphicData>
        </a:graphic>
      </p:graphicFrame>
      <p:graphicFrame>
        <p:nvGraphicFramePr>
          <p:cNvPr id="39" name="Lentelė 38">
            <a:extLst>
              <a:ext uri="{FF2B5EF4-FFF2-40B4-BE49-F238E27FC236}">
                <a16:creationId xmlns:a16="http://schemas.microsoft.com/office/drawing/2014/main" id="{EC3EA79E-01DC-AC9D-F876-F4FC7FCBC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42323"/>
              </p:ext>
            </p:extLst>
          </p:nvPr>
        </p:nvGraphicFramePr>
        <p:xfrm>
          <a:off x="9567834" y="3908804"/>
          <a:ext cx="7947500" cy="419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000">
                  <a:extLst>
                    <a:ext uri="{9D8B030D-6E8A-4147-A177-3AD203B41FA5}">
                      <a16:colId xmlns:a16="http://schemas.microsoft.com/office/drawing/2014/main" val="2467487142"/>
                    </a:ext>
                  </a:extLst>
                </a:gridCol>
                <a:gridCol w="1507750">
                  <a:extLst>
                    <a:ext uri="{9D8B030D-6E8A-4147-A177-3AD203B41FA5}">
                      <a16:colId xmlns:a16="http://schemas.microsoft.com/office/drawing/2014/main" val="4178821849"/>
                    </a:ext>
                  </a:extLst>
                </a:gridCol>
                <a:gridCol w="1507750">
                  <a:extLst>
                    <a:ext uri="{9D8B030D-6E8A-4147-A177-3AD203B41FA5}">
                      <a16:colId xmlns:a16="http://schemas.microsoft.com/office/drawing/2014/main" val="310026868"/>
                    </a:ext>
                  </a:extLst>
                </a:gridCol>
              </a:tblGrid>
              <a:tr h="936000">
                <a:tc gridSpan="3">
                  <a:txBody>
                    <a:bodyPr/>
                    <a:lstStyle/>
                    <a:p>
                      <a:pPr algn="ctr"/>
                      <a:r>
                        <a:rPr lang="lt-LT" sz="2800" b="0" dirty="0">
                          <a:latin typeface="Public Sans Medium"/>
                        </a:rPr>
                        <a:t>Rengiama</a:t>
                      </a:r>
                      <a:endParaRPr lang="en-001" sz="2800" b="0" dirty="0"/>
                    </a:p>
                  </a:txBody>
                  <a:tcPr anchor="ctr">
                    <a:lnL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5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001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001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061378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001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Įgyvendinsim</a:t>
                      </a:r>
                      <a:endParaRPr lang="en-001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Prognozuojama </a:t>
                      </a:r>
                      <a:b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</a:br>
                      <a:r>
                        <a:rPr lang="lt-LT" sz="1400" dirty="0">
                          <a:solidFill>
                            <a:schemeClr val="bg1"/>
                          </a:solidFill>
                          <a:latin typeface="Public Sans Medium"/>
                        </a:rPr>
                        <a:t>įtaka kainai</a:t>
                      </a:r>
                      <a:endParaRPr lang="en-001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7061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>
                          <a:latin typeface="Public Sans Medium"/>
                        </a:rPr>
                        <a:t>Kuro kainų viešinimo įrankis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latin typeface="Public Sans Medium"/>
                        </a:rPr>
                        <a:t>Per 2 sav.</a:t>
                      </a:r>
                      <a:endParaRPr lang="en-001" sz="18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>
                          <a:latin typeface="Public Sans Medium"/>
                        </a:rPr>
                        <a:t>Konkurencijos stiprinimas</a:t>
                      </a:r>
                      <a:endParaRPr lang="en-001" sz="16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18242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lt-LT" sz="2400" dirty="0">
                          <a:latin typeface="Public Sans Medium"/>
                        </a:rPr>
                        <a:t>Biokuro pirkimo pakeitimai</a:t>
                      </a:r>
                      <a:endParaRPr lang="en-001" sz="240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>
                          <a:latin typeface="Public Sans Medium"/>
                        </a:rPr>
                        <a:t>Keisim įstatymą</a:t>
                      </a:r>
                      <a:endParaRPr lang="en-001" sz="18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b="0" dirty="0">
                          <a:latin typeface="Public Sans Medium"/>
                        </a:rPr>
                        <a:t>0.02 - 0.03* euro</a:t>
                      </a:r>
                      <a:endParaRPr lang="en-001" sz="16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52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lt-LT" sz="2400" dirty="0"/>
                        <a:t>Padidėjusių PVM pajamų grąžinimas kainos mažinimui</a:t>
                      </a:r>
                      <a:endParaRPr lang="en-001" sz="240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latin typeface="Public Sans Medium"/>
                        </a:rPr>
                        <a:t>Keisim įstatymą</a:t>
                      </a:r>
                      <a:endParaRPr lang="en-001" sz="18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dirty="0">
                          <a:latin typeface="Public Sans Medium"/>
                        </a:rPr>
                        <a:t>0.06* euro</a:t>
                      </a:r>
                      <a:endParaRPr lang="en-001" sz="16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225845"/>
                  </a:ext>
                </a:extLst>
              </a:tr>
            </a:tbl>
          </a:graphicData>
        </a:graphic>
      </p:graphicFrame>
      <p:pic>
        <p:nvPicPr>
          <p:cNvPr id="40" name="Grafinis elementas 39">
            <a:extLst>
              <a:ext uri="{FF2B5EF4-FFF2-40B4-BE49-F238E27FC236}">
                <a16:creationId xmlns:a16="http://schemas.microsoft.com/office/drawing/2014/main" id="{3E597577-D057-D802-F4B0-3EC3C4C2B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787706" y="3054573"/>
            <a:ext cx="412377" cy="395882"/>
          </a:xfrm>
          <a:prstGeom prst="rect">
            <a:avLst/>
          </a:prstGeom>
        </p:spPr>
      </p:pic>
      <p:pic>
        <p:nvPicPr>
          <p:cNvPr id="41" name="Grafinis elementas 40">
            <a:extLst>
              <a:ext uri="{FF2B5EF4-FFF2-40B4-BE49-F238E27FC236}">
                <a16:creationId xmlns:a16="http://schemas.microsoft.com/office/drawing/2014/main" id="{5BE0AE5B-4CC0-B15D-B81E-2061515DC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2826806" y="3054573"/>
            <a:ext cx="412377" cy="395882"/>
          </a:xfrm>
          <a:prstGeom prst="rect">
            <a:avLst/>
          </a:prstGeom>
        </p:spPr>
      </p:pic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354FBF69-6BF7-8832-9437-3D302241EDF2}"/>
              </a:ext>
            </a:extLst>
          </p:cNvPr>
          <p:cNvSpPr txBox="1">
            <a:spLocks/>
          </p:cNvSpPr>
          <p:nvPr/>
        </p:nvSpPr>
        <p:spPr>
          <a:xfrm>
            <a:off x="2851538" y="8861324"/>
            <a:ext cx="12676933" cy="6338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2000" dirty="0">
                <a:latin typeface="Public Sans SemiBold"/>
              </a:rPr>
              <a:t>*</a:t>
            </a:r>
            <a:r>
              <a:rPr lang="lt-LT" sz="1800" dirty="0">
                <a:latin typeface="Public Sans SemiBold"/>
              </a:rPr>
              <a:t>preliminariais skaičiavimas</a:t>
            </a:r>
            <a:endParaRPr lang="it-IT" sz="2400" dirty="0">
              <a:latin typeface="Public Sans SemiBold" pitchFamily="2" charset="-70"/>
            </a:endParaRPr>
          </a:p>
          <a:p>
            <a:pPr marL="0" indent="0" algn="r">
              <a:buNone/>
            </a:pPr>
            <a:endParaRPr lang="lt-LT" sz="1800" dirty="0">
              <a:solidFill>
                <a:srgbClr val="4C74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3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E23C5-7542-2E05-E094-308893D32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nis elementas 27">
            <a:extLst>
              <a:ext uri="{FF2B5EF4-FFF2-40B4-BE49-F238E27FC236}">
                <a16:creationId xmlns:a16="http://schemas.microsoft.com/office/drawing/2014/main" id="{0FFBE98D-145A-99B0-F3F9-2AE0EEDDD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184" y="9069183"/>
            <a:ext cx="1228725" cy="55245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593DB65-4EA4-0C5E-45D2-44A022C9B4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t-LT" sz="3600" b="1" dirty="0">
                <a:solidFill>
                  <a:srgbClr val="091A5A"/>
                </a:solidFill>
                <a:latin typeface="Public Sans SemiBold" pitchFamily="2" charset="-70"/>
              </a:rPr>
              <a:t>Priemonės ekonomikos skatinimui ir gyventojų apsaugai</a:t>
            </a:r>
            <a:endParaRPr lang="it-IT" sz="3600" b="1" dirty="0">
              <a:solidFill>
                <a:srgbClr val="091A5A"/>
              </a:solidFill>
              <a:latin typeface="Public Sans SemiBold" pitchFamily="2" charset="-70"/>
            </a:endParaRPr>
          </a:p>
          <a:p>
            <a:endParaRPr lang="lt-LT" b="1" dirty="0"/>
          </a:p>
        </p:txBody>
      </p:sp>
      <p:pic>
        <p:nvPicPr>
          <p:cNvPr id="40" name="Grafinis elementas 39">
            <a:extLst>
              <a:ext uri="{FF2B5EF4-FFF2-40B4-BE49-F238E27FC236}">
                <a16:creationId xmlns:a16="http://schemas.microsoft.com/office/drawing/2014/main" id="{5EC30046-64A1-17CA-E535-68C7C2875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90098">
            <a:off x="8939397" y="3043980"/>
            <a:ext cx="412377" cy="395882"/>
          </a:xfrm>
          <a:prstGeom prst="rect">
            <a:avLst/>
          </a:prstGeom>
        </p:spPr>
      </p:pic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38536E8F-9A24-D621-4202-88BB79989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90329"/>
              </p:ext>
            </p:extLst>
          </p:nvPr>
        </p:nvGraphicFramePr>
        <p:xfrm>
          <a:off x="2851538" y="3908804"/>
          <a:ext cx="12588098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164">
                  <a:extLst>
                    <a:ext uri="{9D8B030D-6E8A-4147-A177-3AD203B41FA5}">
                      <a16:colId xmlns:a16="http://schemas.microsoft.com/office/drawing/2014/main" val="2467487142"/>
                    </a:ext>
                  </a:extLst>
                </a:gridCol>
                <a:gridCol w="2927934">
                  <a:extLst>
                    <a:ext uri="{9D8B030D-6E8A-4147-A177-3AD203B41FA5}">
                      <a16:colId xmlns:a16="http://schemas.microsoft.com/office/drawing/2014/main" val="4178821849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lt-LT" sz="2800" b="0" dirty="0">
                          <a:solidFill>
                            <a:schemeClr val="tx1"/>
                          </a:solidFill>
                          <a:latin typeface="Public Sans Medium"/>
                        </a:rPr>
                        <a:t>Rengiama drauge su atsakingomis ministerijomis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5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001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0613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001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solidFill>
                            <a:schemeClr val="tx1"/>
                          </a:solidFill>
                          <a:latin typeface="Public Sans Medium"/>
                        </a:rPr>
                        <a:t>Įgyvendinsim nuo</a:t>
                      </a:r>
                      <a:endParaRPr lang="en-001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706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dirty="0">
                          <a:solidFill>
                            <a:schemeClr val="tx1"/>
                          </a:solidFill>
                          <a:latin typeface="Public Sans Medium"/>
                        </a:rPr>
                        <a:t>Paskolos įmonių apyvartinėms lėšoms per ILTE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solidFill>
                            <a:schemeClr val="tx1"/>
                          </a:solidFill>
                          <a:latin typeface="Public Sans Medium"/>
                        </a:rPr>
                        <a:t>Birželio pabaiga</a:t>
                      </a:r>
                      <a:endParaRPr lang="en-001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18242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lt-LT" sz="2400" dirty="0">
                          <a:solidFill>
                            <a:schemeClr val="tx1"/>
                          </a:solidFill>
                          <a:latin typeface="Public Sans Medium"/>
                        </a:rPr>
                        <a:t>Paskolos ūkininkų apyvartinėms lėšoms per ILTE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0" dirty="0">
                          <a:solidFill>
                            <a:schemeClr val="tx1"/>
                          </a:solidFill>
                        </a:rPr>
                        <a:t>Gegužė</a:t>
                      </a:r>
                      <a:endParaRPr lang="en-001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52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lt-LT" sz="2400" dirty="0">
                          <a:solidFill>
                            <a:schemeClr val="tx1"/>
                          </a:solidFill>
                        </a:rPr>
                        <a:t>ILTE eksporto kredito garantijos</a:t>
                      </a:r>
                      <a:endParaRPr lang="en-001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ublic Sans Medium"/>
                        </a:rPr>
                        <a:t>Teikiamos</a:t>
                      </a:r>
                      <a:endParaRPr lang="en-001" sz="1800" b="0" strike="noStrike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22584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lt-LT" sz="2400" dirty="0"/>
                        <a:t>Alternatyvių energijos šaltinių skatinimo priemonės</a:t>
                      </a:r>
                      <a:endParaRPr lang="en-001" sz="240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001" sz="1800" b="0" dirty="0"/>
                    </a:p>
                  </a:txBody>
                  <a:tcPr anchor="ctr">
                    <a:lnL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4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475669"/>
                  </a:ext>
                </a:extLst>
              </a:tr>
            </a:tbl>
          </a:graphicData>
        </a:graphic>
      </p:graphicFrame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F26441CA-AAFF-F426-3076-AB400BF3F681}"/>
              </a:ext>
            </a:extLst>
          </p:cNvPr>
          <p:cNvSpPr txBox="1">
            <a:spLocks/>
          </p:cNvSpPr>
          <p:nvPr/>
        </p:nvSpPr>
        <p:spPr>
          <a:xfrm>
            <a:off x="11919857" y="8012149"/>
            <a:ext cx="3608614" cy="633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2400" dirty="0">
                <a:solidFill>
                  <a:srgbClr val="4C74F5"/>
                </a:solidFill>
                <a:latin typeface="Public Sans SemiBold" pitchFamily="2" charset="-70"/>
              </a:rPr>
              <a:t>Kitos priemonės svarstytinos ateityje</a:t>
            </a:r>
            <a:endParaRPr lang="it-IT" sz="2400" dirty="0">
              <a:solidFill>
                <a:srgbClr val="4C74F5"/>
              </a:solidFill>
              <a:latin typeface="Public Sans SemiBold" pitchFamily="2" charset="-70"/>
            </a:endParaRPr>
          </a:p>
          <a:p>
            <a:pPr marL="0" indent="0" algn="r">
              <a:buNone/>
            </a:pPr>
            <a:endParaRPr lang="lt-LT" sz="1800" dirty="0">
              <a:solidFill>
                <a:srgbClr val="4C74F5"/>
              </a:solidFill>
            </a:endParaRPr>
          </a:p>
        </p:txBody>
      </p:sp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DAE0F55E-7615-665F-3D8E-47220DCE97E6}"/>
              </a:ext>
            </a:extLst>
          </p:cNvPr>
          <p:cNvSpPr txBox="1">
            <a:spLocks/>
          </p:cNvSpPr>
          <p:nvPr/>
        </p:nvSpPr>
        <p:spPr>
          <a:xfrm>
            <a:off x="2851538" y="8861324"/>
            <a:ext cx="12676933" cy="6338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2400" dirty="0">
                <a:solidFill>
                  <a:srgbClr val="00B050"/>
                </a:solidFill>
                <a:latin typeface="Public Sans SemiBold"/>
              </a:rPr>
              <a:t>Konkretūs įgyvendinimo terminai priklausys nuo šių sprendimų suderinimo su EK</a:t>
            </a:r>
            <a:endParaRPr lang="it-IT" sz="2400" dirty="0">
              <a:solidFill>
                <a:srgbClr val="00B050"/>
              </a:solidFill>
              <a:latin typeface="Public Sans SemiBold" pitchFamily="2" charset="-70"/>
            </a:endParaRPr>
          </a:p>
          <a:p>
            <a:pPr marL="0" indent="0" algn="r">
              <a:buNone/>
            </a:pPr>
            <a:endParaRPr lang="lt-LT" sz="1800" dirty="0">
              <a:solidFill>
                <a:srgbClr val="4C74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1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924505"/>
      </p:ext>
    </p:extLst>
  </p:cSld>
  <p:clrMapOvr>
    <a:masterClrMapping/>
  </p:clrMapOvr>
</p:sld>
</file>

<file path=ppt/theme/theme1.xml><?xml version="1.0" encoding="utf-8"?>
<a:theme xmlns:a="http://schemas.openxmlformats.org/drawingml/2006/main" name="Vartotojo dizain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SARGINIS REME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5B1CC102F1AED64EB5FE80FE0CC7E780" ma:contentTypeVersion="18" ma:contentTypeDescription="Kurkite naują dokumentą." ma:contentTypeScope="" ma:versionID="032b0be119b63f11ae12caea87591355">
  <xsd:schema xmlns:xsd="http://www.w3.org/2001/XMLSchema" xmlns:xs="http://www.w3.org/2001/XMLSchema" xmlns:p="http://schemas.microsoft.com/office/2006/metadata/properties" xmlns:ns2="7c395236-f108-4b35-9c44-d3afd329055d" xmlns:ns3="8550afb1-4c85-4cf0-ac30-96ebdb21771e" targetNamespace="http://schemas.microsoft.com/office/2006/metadata/properties" ma:root="true" ma:fieldsID="47d0042f3ac6117357d54c234e40ca16" ns2:_="" ns3:_="">
    <xsd:import namespace="7c395236-f108-4b35-9c44-d3afd329055d"/>
    <xsd:import namespace="8550afb1-4c85-4cf0-ac30-96ebdb2177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95236-f108-4b35-9c44-d3afd3290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Vaizdų žymės" ma:readOnly="false" ma:fieldId="{5cf76f15-5ced-4ddc-b409-7134ff3c332f}" ma:taxonomyMulti="true" ma:sspId="265de23a-4770-4055-a49e-ccfb1d731a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0afb1-4c85-4cf0-ac30-96ebdb2177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40192ca-f465-4d3b-8d49-32dc7dae7664}" ma:internalName="TaxCatchAll" ma:showField="CatchAllData" ma:web="8550afb1-4c85-4cf0-ac30-96ebdb2177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50afb1-4c85-4cf0-ac30-96ebdb21771e">
      <UserInfo>
        <DisplayName>Vaidas Lakštauskas</DisplayName>
        <AccountId>27</AccountId>
        <AccountType/>
      </UserInfo>
      <UserInfo>
        <DisplayName>Sigitas Mickis</DisplayName>
        <AccountId>494</AccountId>
        <AccountType/>
      </UserInfo>
    </SharedWithUsers>
    <TaxCatchAll xmlns="8550afb1-4c85-4cf0-ac30-96ebdb21771e" xsi:nil="true"/>
    <lcf76f155ced4ddcb4097134ff3c332f xmlns="7c395236-f108-4b35-9c44-d3afd32905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6F5DBD-4DB2-42DF-B629-F5FD1854C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95236-f108-4b35-9c44-d3afd329055d"/>
    <ds:schemaRef ds:uri="8550afb1-4c85-4cf0-ac30-96ebdb217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97DF06-472C-4B89-A815-1E46F083B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E67418-595D-491F-9FE4-22C55766B1BF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8550afb1-4c85-4cf0-ac30-96ebdb21771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c395236-f108-4b35-9c44-d3afd329055d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14096</TotalTime>
  <Words>144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Public Sans Medium</vt:lpstr>
      <vt:lpstr>Public Sans SemiBold</vt:lpstr>
      <vt:lpstr>Vartotojo dizainas</vt:lpstr>
      <vt:lpstr>ATSARGINIS REMELIS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fm</dc:creator>
  <cp:lastModifiedBy>Arūnas Malinovskis</cp:lastModifiedBy>
  <cp:revision>59</cp:revision>
  <cp:lastPrinted>2026-03-19T08:08:01Z</cp:lastPrinted>
  <dcterms:created xsi:type="dcterms:W3CDTF">2022-08-22T08:42:01Z</dcterms:created>
  <dcterms:modified xsi:type="dcterms:W3CDTF">2026-03-20T13:20:25Z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0x0101005B1CC102F1AED64EB5FE80FE0CC7E780</vt:lpwstr>
  </property>
  <property fmtid="{D5CDD505-2E9C-101B-9397-08002B2CF9AE}" pid="3" name="MediaServiceImageTags">
    <vt:lpwstr/>
  </property>
</Properties>
</file>