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372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leaned_slide_images/slide_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ė 9">
            <a:extLst>
              <a:ext uri="{FF2B5EF4-FFF2-40B4-BE49-F238E27FC236}">
                <a16:creationId xmlns:a16="http://schemas.microsoft.com/office/drawing/2014/main" id="{9E54EBE8-81DE-CC8E-F425-C8664792DE18}"/>
              </a:ext>
            </a:extLst>
          </p:cNvPr>
          <p:cNvGrpSpPr/>
          <p:nvPr/>
        </p:nvGrpSpPr>
        <p:grpSpPr>
          <a:xfrm>
            <a:off x="0" y="-134470"/>
            <a:ext cx="12192000" cy="6858000"/>
            <a:chOff x="0" y="-134470"/>
            <a:chExt cx="12192000" cy="6858000"/>
          </a:xfrm>
        </p:grpSpPr>
        <p:pic>
          <p:nvPicPr>
            <p:cNvPr id="2" name="Image 0" descr="/mnt/data/cleaned_slide_images/slide_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34470"/>
              <a:ext cx="12192000" cy="6858000"/>
            </a:xfrm>
            <a:prstGeom prst="rect">
              <a:avLst/>
            </a:prstGeom>
          </p:spPr>
        </p:pic>
        <p:pic>
          <p:nvPicPr>
            <p:cNvPr id="9" name="Paveikslėlis 8">
              <a:extLst>
                <a:ext uri="{FF2B5EF4-FFF2-40B4-BE49-F238E27FC236}">
                  <a16:creationId xmlns:a16="http://schemas.microsoft.com/office/drawing/2014/main" id="{FD614092-72F5-542B-32D9-22AD8BF0B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88782" y="5606605"/>
              <a:ext cx="2603218" cy="6340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ė 4">
            <a:extLst>
              <a:ext uri="{FF2B5EF4-FFF2-40B4-BE49-F238E27FC236}">
                <a16:creationId xmlns:a16="http://schemas.microsoft.com/office/drawing/2014/main" id="{D98CDA9B-2968-0F47-6C72-A67DAF1B72F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Image 0" descr="/mnt/data/cleaned_slide_images/slide_0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aveikslėlis 3">
              <a:extLst>
                <a:ext uri="{FF2B5EF4-FFF2-40B4-BE49-F238E27FC236}">
                  <a16:creationId xmlns:a16="http://schemas.microsoft.com/office/drawing/2014/main" id="{ADD8FF04-05EC-0F81-A76E-ABE114B50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186" y="1143477"/>
              <a:ext cx="4151736" cy="33104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leaned_slide_images/slide_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leaned_slide_images/slide_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leaned_slide_images/slide_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leaned_slide_images/slide_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leaned_slide_images/slide_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leaned_slide_images/slide_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9</Words>
  <Application>Microsoft Office PowerPoint</Application>
  <PresentationFormat>Plačiaekranė</PresentationFormat>
  <Paragraphs>9</Paragraphs>
  <Slides>9</Slides>
  <Notes>9</Notes>
  <HiddenSlides>0</HiddenSlides>
  <MMClips>0</MMClips>
  <ScaleCrop>false</ScaleCrop>
  <HeadingPairs>
    <vt:vector size="6" baseType="variant">
      <vt:variant>
        <vt:lpstr>Naudojami šriftai</vt:lpstr>
      </vt:variant>
      <vt:variant>
        <vt:i4>1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9</vt:i4>
      </vt:variant>
    </vt:vector>
  </HeadingPairs>
  <TitlesOfParts>
    <vt:vector size="11" baseType="lpstr">
      <vt:lpstr>Arial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PNS finansinių ataskaitų auditas</dc:title>
  <dc:subject>Estetiškai sutvarkytos PNS FA audito skaidrės</dc:subject>
  <dc:creator>OpenAI</dc:creator>
  <cp:lastModifiedBy>Greta Lipskytė</cp:lastModifiedBy>
  <cp:revision>3</cp:revision>
  <dcterms:created xsi:type="dcterms:W3CDTF">2026-05-19T12:36:14Z</dcterms:created>
  <dcterms:modified xsi:type="dcterms:W3CDTF">2026-05-22T08:31:40Z</dcterms:modified>
</cp:coreProperties>
</file>